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Precious Blood of Jesus Christ	</a:t>
            </a:r>
            <a:endParaRPr lang="en-US" dirty="0"/>
          </a:p>
        </p:txBody>
      </p:sp>
      <p:sp>
        <p:nvSpPr>
          <p:cNvPr id="3" name="Subtitle 2"/>
          <p:cNvSpPr>
            <a:spLocks noGrp="1"/>
          </p:cNvSpPr>
          <p:nvPr>
            <p:ph type="subTitle" idx="1"/>
          </p:nvPr>
        </p:nvSpPr>
        <p:spPr/>
        <p:txBody>
          <a:bodyPr>
            <a:normAutofit lnSpcReduction="10000"/>
          </a:bodyPr>
          <a:lstStyle/>
          <a:p>
            <a:r>
              <a:rPr lang="en-US" dirty="0" smtClean="0"/>
              <a:t>1 Peter 1:18 – 25</a:t>
            </a:r>
          </a:p>
          <a:p>
            <a:r>
              <a:rPr lang="en-US" dirty="0" smtClean="0"/>
              <a:t>By Eldon Lingg</a:t>
            </a:r>
          </a:p>
          <a:p>
            <a:r>
              <a:rPr lang="en-US" dirty="0" smtClean="0"/>
              <a:t>9/17/2017</a:t>
            </a:r>
            <a:endParaRPr lang="en-US" dirty="0"/>
          </a:p>
        </p:txBody>
      </p:sp>
    </p:spTree>
    <p:extLst>
      <p:ext uri="{BB962C8B-B14F-4D97-AF65-F5344CB8AC3E}">
        <p14:creationId xmlns:p14="http://schemas.microsoft.com/office/powerpoint/2010/main" val="16644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73" y="0"/>
            <a:ext cx="6110500" cy="680988"/>
          </a:xfrm>
        </p:spPr>
        <p:txBody>
          <a:bodyPr/>
          <a:lstStyle/>
          <a:p>
            <a:r>
              <a:rPr lang="en-US" dirty="0" smtClean="0"/>
              <a:t>Without His Precious Blood</a:t>
            </a:r>
            <a:endParaRPr lang="en-US" dirty="0"/>
          </a:p>
        </p:txBody>
      </p:sp>
      <p:sp>
        <p:nvSpPr>
          <p:cNvPr id="3" name="Content Placeholder 2"/>
          <p:cNvSpPr>
            <a:spLocks noGrp="1"/>
          </p:cNvSpPr>
          <p:nvPr>
            <p:ph idx="1"/>
          </p:nvPr>
        </p:nvSpPr>
        <p:spPr>
          <a:xfrm>
            <a:off x="2419004" y="680988"/>
            <a:ext cx="9772996" cy="6177012"/>
          </a:xfrm>
        </p:spPr>
        <p:txBody>
          <a:bodyPr>
            <a:normAutofit/>
          </a:bodyPr>
          <a:lstStyle/>
          <a:p>
            <a:r>
              <a:rPr lang="en-US" b="1" dirty="0"/>
              <a:t>Heb_9:22</a:t>
            </a:r>
            <a:r>
              <a:rPr lang="en-US" dirty="0"/>
              <a:t>  And almost all things are by the law purged with blood; and without shedding of blood is no remission.</a:t>
            </a:r>
          </a:p>
          <a:p>
            <a:r>
              <a:rPr lang="en-US" b="1" dirty="0"/>
              <a:t>Rom_3:20</a:t>
            </a:r>
            <a:r>
              <a:rPr lang="en-US" dirty="0"/>
              <a:t>  Therefore by the deeds of the law there shall no flesh be justified in his sight: for by the law </a:t>
            </a:r>
            <a:r>
              <a:rPr lang="en-US" i="1" dirty="0"/>
              <a:t>is</a:t>
            </a:r>
            <a:r>
              <a:rPr lang="en-US" dirty="0"/>
              <a:t> the knowledge of sin.</a:t>
            </a:r>
          </a:p>
          <a:p>
            <a:r>
              <a:rPr lang="en-US" b="1" dirty="0"/>
              <a:t>Rom_5:12</a:t>
            </a:r>
            <a:r>
              <a:rPr lang="en-US" dirty="0"/>
              <a:t>  Wherefore, as by one man sin entered into the world, and death by sin; and so death passed upon all men, for that all have sinned:</a:t>
            </a:r>
          </a:p>
          <a:p>
            <a:r>
              <a:rPr lang="en-US" b="1" dirty="0"/>
              <a:t>Rom_5:21</a:t>
            </a:r>
            <a:r>
              <a:rPr lang="en-US" dirty="0"/>
              <a:t>  That as sin hath reigned unto death, even so might grace reign through righteousness unto eternal life by Jesus Christ our Lord.</a:t>
            </a:r>
          </a:p>
          <a:p>
            <a:r>
              <a:rPr lang="en-US" b="1" dirty="0"/>
              <a:t>Rom_6:22</a:t>
            </a:r>
            <a:r>
              <a:rPr lang="en-US" dirty="0"/>
              <a:t>  But now being made free from sin, and become servants to God, ye have your fruit unto holiness, and the end everlasting life.</a:t>
            </a:r>
          </a:p>
          <a:p>
            <a:r>
              <a:rPr lang="en-US" b="1" dirty="0"/>
              <a:t>Rom_6:23</a:t>
            </a:r>
            <a:r>
              <a:rPr lang="en-US" dirty="0"/>
              <a:t>  For the wages of sin </a:t>
            </a:r>
            <a:r>
              <a:rPr lang="en-US" i="1" dirty="0"/>
              <a:t>is</a:t>
            </a:r>
            <a:r>
              <a:rPr lang="en-US" dirty="0"/>
              <a:t> death; but the gift of God </a:t>
            </a:r>
            <a:r>
              <a:rPr lang="en-US" i="1" dirty="0"/>
              <a:t>is</a:t>
            </a:r>
            <a:r>
              <a:rPr lang="en-US" dirty="0"/>
              <a:t> eternal life through Jesus Christ our Lord.</a:t>
            </a:r>
          </a:p>
          <a:p>
            <a:r>
              <a:rPr lang="en-US" b="1" dirty="0"/>
              <a:t>Eph_1:7</a:t>
            </a:r>
            <a:r>
              <a:rPr lang="en-US" dirty="0"/>
              <a:t>  In whom we have redemption through his blood, the forgiveness of sins, according to the riches of his grace;</a:t>
            </a:r>
          </a:p>
          <a:p>
            <a:r>
              <a:rPr lang="en-US" b="1" dirty="0"/>
              <a:t>Col_1:20</a:t>
            </a:r>
            <a:r>
              <a:rPr lang="en-US" dirty="0"/>
              <a:t>  And, having made peace through the blood of his cross, by him to reconcile all things unto himself; by him, </a:t>
            </a:r>
            <a:r>
              <a:rPr lang="en-US" i="1" dirty="0"/>
              <a:t>I say,</a:t>
            </a:r>
            <a:r>
              <a:rPr lang="en-US" dirty="0"/>
              <a:t> whether </a:t>
            </a:r>
            <a:r>
              <a:rPr lang="en-US" i="1" dirty="0"/>
              <a:t>they be</a:t>
            </a:r>
            <a:r>
              <a:rPr lang="en-US" dirty="0"/>
              <a:t> things in earth, or things in heaven.</a:t>
            </a:r>
          </a:p>
          <a:p>
            <a:endParaRPr lang="en-US" dirty="0"/>
          </a:p>
        </p:txBody>
      </p:sp>
    </p:spTree>
    <p:extLst>
      <p:ext uri="{BB962C8B-B14F-4D97-AF65-F5344CB8AC3E}">
        <p14:creationId xmlns:p14="http://schemas.microsoft.com/office/powerpoint/2010/main" val="513730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4313" y="0"/>
            <a:ext cx="9897687" cy="6858000"/>
          </a:xfrm>
        </p:spPr>
        <p:txBody>
          <a:bodyPr>
            <a:normAutofit/>
          </a:bodyPr>
          <a:lstStyle/>
          <a:p>
            <a:r>
              <a:rPr lang="en-US" sz="2000" b="1" dirty="0"/>
              <a:t>1Jn_1:7</a:t>
            </a:r>
            <a:r>
              <a:rPr lang="en-US" sz="2000" dirty="0"/>
              <a:t>  But if we walk in the light, as he is in the light, we have fellowship one with another, and the blood of Jesus Christ his Son </a:t>
            </a:r>
            <a:r>
              <a:rPr lang="en-US" sz="2000" dirty="0" err="1"/>
              <a:t>cleanseth</a:t>
            </a:r>
            <a:r>
              <a:rPr lang="en-US" sz="2000" dirty="0"/>
              <a:t> us from all sin.</a:t>
            </a:r>
          </a:p>
          <a:p>
            <a:r>
              <a:rPr lang="en-US" sz="2000" b="1" dirty="0"/>
              <a:t>1Jn_5:6</a:t>
            </a:r>
            <a:r>
              <a:rPr lang="en-US" sz="2000" dirty="0"/>
              <a:t>  This is he that came by water and blood, </a:t>
            </a:r>
            <a:r>
              <a:rPr lang="en-US" sz="2000" i="1" dirty="0"/>
              <a:t>even</a:t>
            </a:r>
            <a:r>
              <a:rPr lang="en-US" sz="2000" dirty="0"/>
              <a:t> Jesus Christ; not by water only, but by water and blood. And it is the Spirit that </a:t>
            </a:r>
            <a:r>
              <a:rPr lang="en-US" sz="2000" dirty="0" err="1"/>
              <a:t>beareth</a:t>
            </a:r>
            <a:r>
              <a:rPr lang="en-US" sz="2000" dirty="0"/>
              <a:t> witness, because the Spirit is truth.</a:t>
            </a:r>
          </a:p>
          <a:p>
            <a:r>
              <a:rPr lang="en-US" sz="2000" b="1" dirty="0"/>
              <a:t>1Jn_5:8</a:t>
            </a:r>
            <a:r>
              <a:rPr lang="en-US" sz="2000" dirty="0"/>
              <a:t>  And there are three that bear witness in earth, the Spirit, and the water, and the blood: and these three agree in one.</a:t>
            </a:r>
          </a:p>
          <a:p>
            <a:r>
              <a:rPr lang="en-US" sz="2000" b="1" dirty="0"/>
              <a:t>Rev_1:5</a:t>
            </a:r>
            <a:r>
              <a:rPr lang="en-US" sz="2000" dirty="0"/>
              <a:t>  And from Jesus Christ, </a:t>
            </a:r>
            <a:r>
              <a:rPr lang="en-US" sz="2000" i="1" dirty="0"/>
              <a:t>who is</a:t>
            </a:r>
            <a:r>
              <a:rPr lang="en-US" sz="2000" dirty="0"/>
              <a:t> the faithful witness, </a:t>
            </a:r>
            <a:r>
              <a:rPr lang="en-US" sz="2000" i="1" dirty="0"/>
              <a:t>and</a:t>
            </a:r>
            <a:r>
              <a:rPr lang="en-US" sz="2000" dirty="0"/>
              <a:t> the first begotten of the dead, and the prince of the kings of the earth. Unto him that loved us, and washed us from our sins in his own blood,</a:t>
            </a:r>
          </a:p>
          <a:p>
            <a:r>
              <a:rPr lang="en-US" sz="2000" b="1" dirty="0"/>
              <a:t>Rev_5:9</a:t>
            </a:r>
            <a:r>
              <a:rPr lang="en-US" sz="2000" dirty="0"/>
              <a:t>  And they sung a new song, saying, Thou art worthy to take the book, and to open the seals thereof: for thou </a:t>
            </a:r>
            <a:r>
              <a:rPr lang="en-US" sz="2000" dirty="0" err="1"/>
              <a:t>wast</a:t>
            </a:r>
            <a:r>
              <a:rPr lang="en-US" sz="2000" dirty="0"/>
              <a:t> slain, and hast redeemed us to God by thy blood out of every kindred, and tongue, and people, and nation;</a:t>
            </a:r>
          </a:p>
          <a:p>
            <a:r>
              <a:rPr lang="en-US" sz="2000" b="1" dirty="0"/>
              <a:t>Rev_7:14</a:t>
            </a:r>
            <a:r>
              <a:rPr lang="en-US" sz="2000" dirty="0"/>
              <a:t>  And I said unto him, Sir, thou </a:t>
            </a:r>
            <a:r>
              <a:rPr lang="en-US" sz="2000" dirty="0" err="1"/>
              <a:t>knowest</a:t>
            </a:r>
            <a:r>
              <a:rPr lang="en-US" sz="2000" dirty="0"/>
              <a:t>. And he said to me, These are they which came out of great tribulation, and have washed their robes, and made them white in the blood of the Lamb</a:t>
            </a:r>
            <a:r>
              <a:rPr lang="en-US" sz="2000" dirty="0" smtClean="0"/>
              <a:t>.</a:t>
            </a:r>
            <a:endParaRPr lang="en-US" sz="2000" dirty="0"/>
          </a:p>
        </p:txBody>
      </p:sp>
    </p:spTree>
    <p:extLst>
      <p:ext uri="{BB962C8B-B14F-4D97-AF65-F5344CB8AC3E}">
        <p14:creationId xmlns:p14="http://schemas.microsoft.com/office/powerpoint/2010/main" val="2289530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9541" y="0"/>
            <a:ext cx="4405746" cy="1986742"/>
          </a:xfrm>
        </p:spPr>
        <p:txBody>
          <a:bodyPr>
            <a:normAutofit fontScale="90000"/>
          </a:bodyPr>
          <a:lstStyle/>
          <a:p>
            <a:r>
              <a:rPr lang="en-US" b="1" dirty="0" smtClean="0"/>
              <a:t>Behold: Here comes the Lamb of God, our Jesus Christ!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8773" y="2656"/>
            <a:ext cx="5370020" cy="6855344"/>
          </a:xfrm>
        </p:spPr>
      </p:pic>
    </p:spTree>
    <p:extLst>
      <p:ext uri="{BB962C8B-B14F-4D97-AF65-F5344CB8AC3E}">
        <p14:creationId xmlns:p14="http://schemas.microsoft.com/office/powerpoint/2010/main" val="1144874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47" y="1504604"/>
            <a:ext cx="1605002" cy="1072341"/>
          </a:xfrm>
        </p:spPr>
        <p:txBody>
          <a:bodyPr>
            <a:normAutofit fontScale="90000"/>
          </a:bodyPr>
          <a:lstStyle/>
          <a:p>
            <a:r>
              <a:rPr lang="en-US" dirty="0" smtClean="0"/>
              <a:t>1 Peter 1:18-25</a:t>
            </a:r>
            <a:endParaRPr lang="en-US" dirty="0"/>
          </a:p>
        </p:txBody>
      </p:sp>
      <p:sp>
        <p:nvSpPr>
          <p:cNvPr id="3" name="Content Placeholder 2"/>
          <p:cNvSpPr>
            <a:spLocks noGrp="1"/>
          </p:cNvSpPr>
          <p:nvPr>
            <p:ph idx="1"/>
          </p:nvPr>
        </p:nvSpPr>
        <p:spPr>
          <a:xfrm>
            <a:off x="1729047" y="0"/>
            <a:ext cx="10462954" cy="6858000"/>
          </a:xfrm>
        </p:spPr>
        <p:txBody>
          <a:bodyPr>
            <a:noAutofit/>
          </a:bodyPr>
          <a:lstStyle/>
          <a:p>
            <a:r>
              <a:rPr lang="en-US" sz="2000" b="1" dirty="0"/>
              <a:t>1Pe 1:18  Forasmuch as ye know that ye were not redeemed with corruptible things, as silver and gold, from your vain conversation received by tradition from your fathers; </a:t>
            </a:r>
          </a:p>
          <a:p>
            <a:r>
              <a:rPr lang="en-US" sz="2000" b="1" dirty="0"/>
              <a:t>1Pe 1:19  But with </a:t>
            </a:r>
            <a:r>
              <a:rPr lang="en-US" sz="2000" b="1" u="sng" dirty="0"/>
              <a:t>the precious blood of Christ</a:t>
            </a:r>
            <a:r>
              <a:rPr lang="en-US" sz="2000" b="1" dirty="0"/>
              <a:t>, as of a lamb without blemish and without spot: </a:t>
            </a:r>
          </a:p>
          <a:p>
            <a:r>
              <a:rPr lang="en-US" sz="2000" b="1" dirty="0"/>
              <a:t>1Pe 1:20  Who verily was foreordained before the foundation of the world, but was manifest in these last times for you, </a:t>
            </a:r>
          </a:p>
          <a:p>
            <a:r>
              <a:rPr lang="en-US" sz="2000" b="1" dirty="0"/>
              <a:t>1Pe 1:21  Who by him do believe in God, that raised him up from the dead, and gave him glory; that your faith and hope might be in God. </a:t>
            </a:r>
          </a:p>
          <a:p>
            <a:r>
              <a:rPr lang="en-US" sz="2000" b="1" dirty="0"/>
              <a:t>1Pe 1:22  Seeing ye have purified your souls in obeying the truth through the Spirit unto unfeigned love of the brethren, see that ye love one another with a pure heart fervently: </a:t>
            </a:r>
          </a:p>
          <a:p>
            <a:r>
              <a:rPr lang="en-US" sz="2000" b="1" dirty="0"/>
              <a:t>1Pe 1:23  Being born again, not of corruptible seed, but of incorruptible, by the word of God, which </a:t>
            </a:r>
            <a:r>
              <a:rPr lang="en-US" sz="2000" b="1" dirty="0" err="1"/>
              <a:t>liveth</a:t>
            </a:r>
            <a:r>
              <a:rPr lang="en-US" sz="2000" b="1" dirty="0"/>
              <a:t> and </a:t>
            </a:r>
            <a:r>
              <a:rPr lang="en-US" sz="2000" b="1" dirty="0" err="1"/>
              <a:t>abideth</a:t>
            </a:r>
            <a:r>
              <a:rPr lang="en-US" sz="2000" b="1" dirty="0"/>
              <a:t> for ever. </a:t>
            </a:r>
          </a:p>
          <a:p>
            <a:r>
              <a:rPr lang="en-US" sz="2000" b="1" dirty="0"/>
              <a:t>1Pe 1:24  For all flesh is as grass, and all the glory of man as the flower of grass. The grass </a:t>
            </a:r>
            <a:r>
              <a:rPr lang="en-US" sz="2000" b="1" dirty="0" err="1"/>
              <a:t>withereth</a:t>
            </a:r>
            <a:r>
              <a:rPr lang="en-US" sz="2000" b="1" dirty="0"/>
              <a:t>, and the flower thereof </a:t>
            </a:r>
            <a:r>
              <a:rPr lang="en-US" sz="2000" b="1" dirty="0" err="1"/>
              <a:t>falleth</a:t>
            </a:r>
            <a:r>
              <a:rPr lang="en-US" sz="2000" b="1" dirty="0"/>
              <a:t> away: </a:t>
            </a:r>
          </a:p>
          <a:p>
            <a:r>
              <a:rPr lang="en-US" sz="2000" b="1" dirty="0"/>
              <a:t>1Pe 1:25  But the word of the Lord </a:t>
            </a:r>
            <a:r>
              <a:rPr lang="en-US" sz="2000" b="1" dirty="0" err="1"/>
              <a:t>endureth</a:t>
            </a:r>
            <a:r>
              <a:rPr lang="en-US" sz="2000" b="1" dirty="0"/>
              <a:t> for ever. And this is the word which by the gospel is preached unto you. </a:t>
            </a:r>
          </a:p>
        </p:txBody>
      </p:sp>
    </p:spTree>
    <p:extLst>
      <p:ext uri="{BB962C8B-B14F-4D97-AF65-F5344CB8AC3E}">
        <p14:creationId xmlns:p14="http://schemas.microsoft.com/office/powerpoint/2010/main" val="1297654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234" y="0"/>
            <a:ext cx="4946719" cy="673331"/>
          </a:xfrm>
        </p:spPr>
        <p:txBody>
          <a:bodyPr/>
          <a:lstStyle/>
          <a:p>
            <a:r>
              <a:rPr lang="en-US" dirty="0" smtClean="0"/>
              <a:t>First animal sacrifice</a:t>
            </a:r>
            <a:endParaRPr lang="en-US" dirty="0"/>
          </a:p>
        </p:txBody>
      </p:sp>
      <p:sp>
        <p:nvSpPr>
          <p:cNvPr id="3" name="Content Placeholder 2"/>
          <p:cNvSpPr>
            <a:spLocks noGrp="1"/>
          </p:cNvSpPr>
          <p:nvPr>
            <p:ph idx="1"/>
          </p:nvPr>
        </p:nvSpPr>
        <p:spPr>
          <a:xfrm>
            <a:off x="2543695" y="673331"/>
            <a:ext cx="9576261" cy="6184669"/>
          </a:xfrm>
        </p:spPr>
        <p:txBody>
          <a:bodyPr>
            <a:normAutofit/>
          </a:bodyPr>
          <a:lstStyle/>
          <a:p>
            <a:r>
              <a:rPr lang="en-US" sz="2800" b="1" dirty="0"/>
              <a:t>Gen 3:21</a:t>
            </a:r>
            <a:r>
              <a:rPr lang="en-US" sz="2800" dirty="0"/>
              <a:t>  Unto Adam also and to his wife did the LORD God make </a:t>
            </a:r>
            <a:r>
              <a:rPr lang="en-US" sz="2800" u="sng" dirty="0"/>
              <a:t>coats of skins</a:t>
            </a:r>
            <a:r>
              <a:rPr lang="en-US" sz="2800" dirty="0"/>
              <a:t>, and clothed them.</a:t>
            </a:r>
          </a:p>
          <a:p>
            <a:r>
              <a:rPr lang="en-US" sz="2800" dirty="0" smtClean="0"/>
              <a:t>Adam and Eve witnessed first animal sacrifice performed by God. Lamb/Sheep/Ram/Goat is what we assumed based on verses about Abel and rest of Genesis stories about making garments. </a:t>
            </a:r>
          </a:p>
          <a:p>
            <a:r>
              <a:rPr lang="en-US" sz="2800" b="1" dirty="0"/>
              <a:t>Gen 4:2</a:t>
            </a:r>
            <a:r>
              <a:rPr lang="en-US" sz="2800" dirty="0"/>
              <a:t>  And she again bare his brother Abel. And Abel was a </a:t>
            </a:r>
            <a:r>
              <a:rPr lang="en-US" sz="2800" u="sng" dirty="0"/>
              <a:t>keeper</a:t>
            </a:r>
            <a:r>
              <a:rPr lang="en-US" sz="2800" dirty="0"/>
              <a:t> of </a:t>
            </a:r>
            <a:r>
              <a:rPr lang="en-US" sz="2800" u="sng" dirty="0"/>
              <a:t>sheep</a:t>
            </a:r>
            <a:r>
              <a:rPr lang="en-US" sz="2800" dirty="0"/>
              <a:t>, but Cain was a tiller of the ground. </a:t>
            </a:r>
          </a:p>
          <a:p>
            <a:r>
              <a:rPr lang="en-US" sz="2800" b="1" dirty="0"/>
              <a:t>Gen 4:4</a:t>
            </a:r>
            <a:r>
              <a:rPr lang="en-US" sz="2800" dirty="0"/>
              <a:t>  And Abel, he also brought of the </a:t>
            </a:r>
            <a:r>
              <a:rPr lang="en-US" sz="2800" u="sng" dirty="0"/>
              <a:t>firstlings</a:t>
            </a:r>
            <a:r>
              <a:rPr lang="en-US" sz="2800" dirty="0"/>
              <a:t> of his flock and of the fat thereof. And the LORD had </a:t>
            </a:r>
            <a:r>
              <a:rPr lang="en-US" sz="2800" u="sng" dirty="0"/>
              <a:t>respect</a:t>
            </a:r>
            <a:r>
              <a:rPr lang="en-US" sz="2800" dirty="0"/>
              <a:t> unto Abel and to </a:t>
            </a:r>
            <a:r>
              <a:rPr lang="en-US" sz="2800" u="sng" dirty="0"/>
              <a:t>his offering</a:t>
            </a:r>
            <a:r>
              <a:rPr lang="en-US" sz="2800" dirty="0"/>
              <a:t>: </a:t>
            </a:r>
          </a:p>
        </p:txBody>
      </p:sp>
    </p:spTree>
    <p:extLst>
      <p:ext uri="{BB962C8B-B14F-4D97-AF65-F5344CB8AC3E}">
        <p14:creationId xmlns:p14="http://schemas.microsoft.com/office/powerpoint/2010/main" val="252839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234" y="0"/>
            <a:ext cx="8911687" cy="1280890"/>
          </a:xfrm>
        </p:spPr>
        <p:txBody>
          <a:bodyPr/>
          <a:lstStyle/>
          <a:p>
            <a:r>
              <a:rPr lang="en-US" dirty="0" smtClean="0"/>
              <a:t>First human blood (murdered)</a:t>
            </a:r>
            <a:endParaRPr lang="en-US" dirty="0"/>
          </a:p>
        </p:txBody>
      </p:sp>
      <p:sp>
        <p:nvSpPr>
          <p:cNvPr id="3" name="Content Placeholder 2"/>
          <p:cNvSpPr>
            <a:spLocks noGrp="1"/>
          </p:cNvSpPr>
          <p:nvPr>
            <p:ph idx="1"/>
          </p:nvPr>
        </p:nvSpPr>
        <p:spPr>
          <a:xfrm>
            <a:off x="2194560" y="764771"/>
            <a:ext cx="9997440" cy="6093229"/>
          </a:xfrm>
        </p:spPr>
        <p:txBody>
          <a:bodyPr>
            <a:normAutofit/>
          </a:bodyPr>
          <a:lstStyle/>
          <a:p>
            <a:r>
              <a:rPr lang="en-US" sz="3200" b="1" dirty="0"/>
              <a:t>Gen 4:9</a:t>
            </a:r>
            <a:r>
              <a:rPr lang="en-US" sz="3200" dirty="0"/>
              <a:t>  And the LORD said unto Cain, Where </a:t>
            </a:r>
            <a:r>
              <a:rPr lang="en-US" sz="3200" i="1" dirty="0"/>
              <a:t>is</a:t>
            </a:r>
            <a:r>
              <a:rPr lang="en-US" sz="3200" dirty="0"/>
              <a:t> Abel thy brother? And he said, I know not: </a:t>
            </a:r>
            <a:r>
              <a:rPr lang="en-US" sz="3200" i="1" dirty="0"/>
              <a:t>Am</a:t>
            </a:r>
            <a:r>
              <a:rPr lang="en-US" sz="3200" dirty="0"/>
              <a:t> I my </a:t>
            </a:r>
            <a:r>
              <a:rPr lang="en-US" sz="3200" u="sng" dirty="0"/>
              <a:t>brother's</a:t>
            </a:r>
            <a:r>
              <a:rPr lang="en-US" sz="3200" dirty="0"/>
              <a:t> </a:t>
            </a:r>
            <a:r>
              <a:rPr lang="en-US" sz="3200" u="sng" dirty="0"/>
              <a:t>keeper</a:t>
            </a:r>
            <a:r>
              <a:rPr lang="en-US" sz="3200" dirty="0"/>
              <a:t>? </a:t>
            </a:r>
          </a:p>
          <a:p>
            <a:r>
              <a:rPr lang="en-US" sz="3200" b="1" dirty="0"/>
              <a:t>Gen 4:10</a:t>
            </a:r>
            <a:r>
              <a:rPr lang="en-US" sz="3200" dirty="0"/>
              <a:t>  And he said, What hast thou done? the voice of thy brother's </a:t>
            </a:r>
            <a:r>
              <a:rPr lang="en-US" sz="3200" u="sng" dirty="0"/>
              <a:t>blood</a:t>
            </a:r>
            <a:r>
              <a:rPr lang="en-US" sz="3200" dirty="0"/>
              <a:t> </a:t>
            </a:r>
            <a:r>
              <a:rPr lang="en-US" sz="3200" dirty="0" err="1"/>
              <a:t>crieth</a:t>
            </a:r>
            <a:r>
              <a:rPr lang="en-US" sz="3200" dirty="0"/>
              <a:t> unto me from the ground. </a:t>
            </a:r>
          </a:p>
          <a:p>
            <a:r>
              <a:rPr lang="en-US" sz="3200" b="1" dirty="0"/>
              <a:t>Gen 4:11</a:t>
            </a:r>
            <a:r>
              <a:rPr lang="en-US" sz="3200" dirty="0"/>
              <a:t>  And now </a:t>
            </a:r>
            <a:r>
              <a:rPr lang="en-US" sz="3200" i="1" dirty="0"/>
              <a:t>art</a:t>
            </a:r>
            <a:r>
              <a:rPr lang="en-US" sz="3200" dirty="0"/>
              <a:t> thou cursed from the earth, which hath opened her mouth to receive thy brother's blood from thy hand; </a:t>
            </a:r>
          </a:p>
        </p:txBody>
      </p:sp>
    </p:spTree>
    <p:extLst>
      <p:ext uri="{BB962C8B-B14F-4D97-AF65-F5344CB8AC3E}">
        <p14:creationId xmlns:p14="http://schemas.microsoft.com/office/powerpoint/2010/main" val="142299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023" y="0"/>
            <a:ext cx="8911687" cy="1280890"/>
          </a:xfrm>
        </p:spPr>
        <p:txBody>
          <a:bodyPr/>
          <a:lstStyle/>
          <a:p>
            <a:r>
              <a:rPr lang="en-US" dirty="0"/>
              <a:t>The blood of the man is precious in the sight of God.</a:t>
            </a:r>
          </a:p>
        </p:txBody>
      </p:sp>
      <p:sp>
        <p:nvSpPr>
          <p:cNvPr id="3" name="Content Placeholder 2"/>
          <p:cNvSpPr>
            <a:spLocks noGrp="1"/>
          </p:cNvSpPr>
          <p:nvPr>
            <p:ph idx="1"/>
          </p:nvPr>
        </p:nvSpPr>
        <p:spPr>
          <a:xfrm>
            <a:off x="2364768" y="1138844"/>
            <a:ext cx="9827232" cy="5719155"/>
          </a:xfrm>
        </p:spPr>
        <p:txBody>
          <a:bodyPr>
            <a:noAutofit/>
          </a:bodyPr>
          <a:lstStyle/>
          <a:p>
            <a:r>
              <a:rPr lang="en-US" sz="2800" b="1" dirty="0"/>
              <a:t>Gen 9:5</a:t>
            </a:r>
            <a:r>
              <a:rPr lang="en-US" sz="2800" dirty="0"/>
              <a:t>  And surely your blood of your lives will I require; at the hand of every beast will I require it, and at the hand of man; at the hand of every man's brother will I require the life of man. </a:t>
            </a:r>
          </a:p>
          <a:p>
            <a:r>
              <a:rPr lang="en-US" sz="2800" b="1" dirty="0"/>
              <a:t>Gen 9:6</a:t>
            </a:r>
            <a:r>
              <a:rPr lang="en-US" sz="2800" dirty="0"/>
              <a:t>  Whoso </a:t>
            </a:r>
            <a:r>
              <a:rPr lang="en-US" sz="2800" dirty="0" err="1"/>
              <a:t>sheddeth</a:t>
            </a:r>
            <a:r>
              <a:rPr lang="en-US" sz="2800" dirty="0"/>
              <a:t> man's blood, by man shall his blood be shed: for in the image of God made he man.</a:t>
            </a:r>
            <a:endParaRPr lang="en-US" sz="2800" dirty="0" smtClean="0"/>
          </a:p>
          <a:p>
            <a:r>
              <a:rPr lang="en-US" sz="2800" dirty="0" smtClean="0"/>
              <a:t>The </a:t>
            </a:r>
            <a:r>
              <a:rPr lang="en-US" sz="2800" dirty="0"/>
              <a:t>life of the man is in the blood.  And when a man’s blood is shed, the man’s life is poured out; and that life is precious in the sight of God.  And he that would shed man’s blood destroys man’s life; and of his hand shall that </a:t>
            </a:r>
            <a:r>
              <a:rPr lang="en-US" sz="2800" dirty="0" smtClean="0"/>
              <a:t>b</a:t>
            </a:r>
            <a:r>
              <a:rPr lang="en-US" sz="2800" dirty="0"/>
              <a:t>lood be required</a:t>
            </a:r>
            <a:r>
              <a:rPr lang="en-US" sz="2800" dirty="0" smtClean="0"/>
              <a:t>.</a:t>
            </a:r>
            <a:r>
              <a:rPr lang="en-US" sz="2800" dirty="0"/>
              <a:t> </a:t>
            </a:r>
          </a:p>
        </p:txBody>
      </p:sp>
    </p:spTree>
    <p:extLst>
      <p:ext uri="{BB962C8B-B14F-4D97-AF65-F5344CB8AC3E}">
        <p14:creationId xmlns:p14="http://schemas.microsoft.com/office/powerpoint/2010/main" val="2802825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7192" y="-534"/>
            <a:ext cx="8287789" cy="6858534"/>
          </a:xfrm>
        </p:spPr>
      </p:pic>
    </p:spTree>
    <p:extLst>
      <p:ext uri="{BB962C8B-B14F-4D97-AF65-F5344CB8AC3E}">
        <p14:creationId xmlns:p14="http://schemas.microsoft.com/office/powerpoint/2010/main" val="209479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734" y="1338349"/>
            <a:ext cx="2452900" cy="1280890"/>
          </a:xfrm>
        </p:spPr>
        <p:txBody>
          <a:bodyPr/>
          <a:lstStyle/>
          <a:p>
            <a:r>
              <a:rPr lang="en-US" dirty="0" smtClean="0"/>
              <a:t>Abraham &amp; Isaac</a:t>
            </a:r>
            <a:endParaRPr lang="en-US" dirty="0"/>
          </a:p>
        </p:txBody>
      </p:sp>
      <p:sp>
        <p:nvSpPr>
          <p:cNvPr id="3" name="Content Placeholder 2"/>
          <p:cNvSpPr>
            <a:spLocks noGrp="1"/>
          </p:cNvSpPr>
          <p:nvPr>
            <p:ph idx="1"/>
          </p:nvPr>
        </p:nvSpPr>
        <p:spPr>
          <a:xfrm>
            <a:off x="2369127" y="0"/>
            <a:ext cx="9822873" cy="6858000"/>
          </a:xfrm>
        </p:spPr>
        <p:txBody>
          <a:bodyPr>
            <a:normAutofit/>
          </a:bodyPr>
          <a:lstStyle/>
          <a:p>
            <a:r>
              <a:rPr lang="en-US" sz="2000" b="1" dirty="0"/>
              <a:t>Gen 22:7</a:t>
            </a:r>
            <a:r>
              <a:rPr lang="en-US" sz="2000" dirty="0"/>
              <a:t>  And Isaac </a:t>
            </a:r>
            <a:r>
              <a:rPr lang="en-US" sz="2000" dirty="0" err="1"/>
              <a:t>spake</a:t>
            </a:r>
            <a:r>
              <a:rPr lang="en-US" sz="2000" dirty="0"/>
              <a:t> unto Abraham his father, and said, My father: and he said, Here </a:t>
            </a:r>
            <a:r>
              <a:rPr lang="en-US" sz="2000" i="1" dirty="0"/>
              <a:t>am</a:t>
            </a:r>
            <a:r>
              <a:rPr lang="en-US" sz="2000" dirty="0"/>
              <a:t> I, my son. And he said, Behold the fire and the wood: but </a:t>
            </a:r>
            <a:r>
              <a:rPr lang="en-US" sz="2000" u="sng" dirty="0"/>
              <a:t>where </a:t>
            </a:r>
            <a:r>
              <a:rPr lang="en-US" sz="2000" i="1" u="sng" dirty="0"/>
              <a:t>is</a:t>
            </a:r>
            <a:r>
              <a:rPr lang="en-US" sz="2000" u="sng" dirty="0"/>
              <a:t> </a:t>
            </a:r>
            <a:r>
              <a:rPr lang="en-US" sz="2000" b="1" u="sng" dirty="0"/>
              <a:t>the</a:t>
            </a:r>
            <a:r>
              <a:rPr lang="en-US" sz="2000" u="sng" dirty="0"/>
              <a:t> </a:t>
            </a:r>
            <a:r>
              <a:rPr lang="en-US" sz="2000" b="1" u="sng" dirty="0"/>
              <a:t>lamb</a:t>
            </a:r>
            <a:r>
              <a:rPr lang="en-US" sz="2000" u="sng" dirty="0"/>
              <a:t> </a:t>
            </a:r>
            <a:r>
              <a:rPr lang="en-US" sz="2000" dirty="0"/>
              <a:t>for a burnt offering? </a:t>
            </a:r>
          </a:p>
          <a:p>
            <a:r>
              <a:rPr lang="en-US" sz="2000" b="1" dirty="0"/>
              <a:t>Gen 22:8</a:t>
            </a:r>
            <a:r>
              <a:rPr lang="en-US" sz="2000" dirty="0"/>
              <a:t>  And Abraham said, My son, God will provide </a:t>
            </a:r>
            <a:r>
              <a:rPr lang="en-US" sz="2000" b="1" dirty="0"/>
              <a:t>himself </a:t>
            </a:r>
            <a:r>
              <a:rPr lang="en-US" sz="2000" b="1" u="sng" dirty="0"/>
              <a:t>a</a:t>
            </a:r>
            <a:r>
              <a:rPr lang="en-US" sz="2000" b="1" dirty="0"/>
              <a:t> </a:t>
            </a:r>
            <a:r>
              <a:rPr lang="en-US" sz="2000" b="1" u="sng" dirty="0"/>
              <a:t>lamb</a:t>
            </a:r>
            <a:r>
              <a:rPr lang="en-US" sz="2000" b="1" dirty="0"/>
              <a:t> </a:t>
            </a:r>
            <a:r>
              <a:rPr lang="en-US" sz="2000" dirty="0"/>
              <a:t>for a burnt offering: so they went both of them together. </a:t>
            </a:r>
          </a:p>
          <a:p>
            <a:r>
              <a:rPr lang="en-US" sz="2000" b="1" dirty="0"/>
              <a:t>Gen 22:9</a:t>
            </a:r>
            <a:r>
              <a:rPr lang="en-US" sz="2000" dirty="0"/>
              <a:t>  And they came to the place which God had told him of; and Abraham built an altar there, and laid the wood in order, and bound Isaac his son, and laid him on the altar upon the wood. </a:t>
            </a:r>
          </a:p>
          <a:p>
            <a:r>
              <a:rPr lang="en-US" sz="2000" b="1" dirty="0"/>
              <a:t>Gen 22:10</a:t>
            </a:r>
            <a:r>
              <a:rPr lang="en-US" sz="2000" dirty="0"/>
              <a:t>  And Abraham stretched forth his hand, and took the knife to slay his son. </a:t>
            </a:r>
          </a:p>
          <a:p>
            <a:r>
              <a:rPr lang="en-US" sz="2000" b="1" dirty="0"/>
              <a:t>Gen 22:11</a:t>
            </a:r>
            <a:r>
              <a:rPr lang="en-US" sz="2000" dirty="0"/>
              <a:t>  And the angel of the LORD called unto him out of heaven, and said, Abraham, Abraham: and he said, Here </a:t>
            </a:r>
            <a:r>
              <a:rPr lang="en-US" sz="2000" i="1" dirty="0"/>
              <a:t>am</a:t>
            </a:r>
            <a:r>
              <a:rPr lang="en-US" sz="2000" dirty="0"/>
              <a:t> I. </a:t>
            </a:r>
          </a:p>
          <a:p>
            <a:r>
              <a:rPr lang="en-US" sz="2000" b="1" dirty="0"/>
              <a:t>Gen 22:12</a:t>
            </a:r>
            <a:r>
              <a:rPr lang="en-US" sz="2000" dirty="0"/>
              <a:t>  And he said, Lay not thine hand upon the lad, neither do thou any thing unto him: for now I know that thou </a:t>
            </a:r>
            <a:r>
              <a:rPr lang="en-US" sz="2000" dirty="0" err="1"/>
              <a:t>fearest</a:t>
            </a:r>
            <a:r>
              <a:rPr lang="en-US" sz="2000" dirty="0"/>
              <a:t> God, seeing thou hast not withheld thy son, thine only </a:t>
            </a:r>
            <a:r>
              <a:rPr lang="en-US" sz="2000" i="1" dirty="0"/>
              <a:t>son</a:t>
            </a:r>
            <a:r>
              <a:rPr lang="en-US" sz="2000" dirty="0"/>
              <a:t> from me. </a:t>
            </a:r>
          </a:p>
          <a:p>
            <a:r>
              <a:rPr lang="en-US" sz="2000" b="1" dirty="0"/>
              <a:t>Gen 22:13</a:t>
            </a:r>
            <a:r>
              <a:rPr lang="en-US" sz="2000" dirty="0"/>
              <a:t>  And Abraham lifted up his eyes, and looked, and behold behind </a:t>
            </a:r>
            <a:r>
              <a:rPr lang="en-US" sz="2000" i="1" dirty="0"/>
              <a:t>him</a:t>
            </a:r>
            <a:r>
              <a:rPr lang="en-US" sz="2000" dirty="0"/>
              <a:t> </a:t>
            </a:r>
            <a:r>
              <a:rPr lang="en-US" sz="2000" b="1" u="sng" dirty="0"/>
              <a:t>a</a:t>
            </a:r>
            <a:r>
              <a:rPr lang="en-US" sz="2000" dirty="0"/>
              <a:t> </a:t>
            </a:r>
            <a:r>
              <a:rPr lang="en-US" sz="2000" b="1" u="sng" dirty="0"/>
              <a:t>ram</a:t>
            </a:r>
            <a:r>
              <a:rPr lang="en-US" sz="2000" dirty="0"/>
              <a:t> caught in a thicket by his horns: and Abraham went and took </a:t>
            </a:r>
            <a:r>
              <a:rPr lang="en-US" sz="2000" b="1" u="sng" dirty="0"/>
              <a:t>the</a:t>
            </a:r>
            <a:r>
              <a:rPr lang="en-US" sz="2000" dirty="0"/>
              <a:t> </a:t>
            </a:r>
            <a:r>
              <a:rPr lang="en-US" sz="2000" b="1" u="sng" dirty="0"/>
              <a:t>ram</a:t>
            </a:r>
            <a:r>
              <a:rPr lang="en-US" sz="2000" dirty="0"/>
              <a:t>, and offered him up for a burnt offering in the stead of his son. </a:t>
            </a:r>
          </a:p>
        </p:txBody>
      </p:sp>
    </p:spTree>
    <p:extLst>
      <p:ext uri="{BB962C8B-B14F-4D97-AF65-F5344CB8AC3E}">
        <p14:creationId xmlns:p14="http://schemas.microsoft.com/office/powerpoint/2010/main" val="3436277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4693" y="308227"/>
            <a:ext cx="8620944" cy="764115"/>
          </a:xfrm>
        </p:spPr>
        <p:txBody>
          <a:bodyPr/>
          <a:lstStyle/>
          <a:p>
            <a:r>
              <a:rPr lang="en-US" b="1" u="sng" dirty="0" smtClean="0"/>
              <a:t>Precious Blood of the Lamb of God</a:t>
            </a:r>
            <a:endParaRPr lang="en-US" b="1" u="sng" dirty="0"/>
          </a:p>
        </p:txBody>
      </p:sp>
      <p:sp>
        <p:nvSpPr>
          <p:cNvPr id="3" name="Content Placeholder 2"/>
          <p:cNvSpPr>
            <a:spLocks noGrp="1"/>
          </p:cNvSpPr>
          <p:nvPr>
            <p:ph idx="1"/>
          </p:nvPr>
        </p:nvSpPr>
        <p:spPr>
          <a:xfrm>
            <a:off x="2502131" y="1188720"/>
            <a:ext cx="9689869" cy="5669280"/>
          </a:xfrm>
        </p:spPr>
        <p:txBody>
          <a:bodyPr/>
          <a:lstStyle/>
          <a:p>
            <a:r>
              <a:rPr lang="en-US" sz="2800" b="1" u="sng" dirty="0"/>
              <a:t>Isa_40:3</a:t>
            </a:r>
            <a:r>
              <a:rPr lang="en-US" sz="2800" u="sng" dirty="0"/>
              <a:t>  The voice of him that </a:t>
            </a:r>
            <a:r>
              <a:rPr lang="en-US" sz="2800" u="sng" dirty="0" err="1"/>
              <a:t>crieth</a:t>
            </a:r>
            <a:r>
              <a:rPr lang="en-US" sz="2800" u="sng" dirty="0"/>
              <a:t> in the wilderness, Prepare ye </a:t>
            </a:r>
            <a:r>
              <a:rPr lang="en-US" sz="2800" b="1" u="sng" dirty="0"/>
              <a:t>the way of the LORD</a:t>
            </a:r>
            <a:r>
              <a:rPr lang="en-US" sz="2800" u="sng" dirty="0"/>
              <a:t>, make straight in the desert a highway for our God</a:t>
            </a:r>
            <a:r>
              <a:rPr lang="en-US" sz="2800" u="sng" dirty="0" smtClean="0"/>
              <a:t>.</a:t>
            </a:r>
          </a:p>
          <a:p>
            <a:r>
              <a:rPr lang="en-US" sz="2800" b="1" u="sng" dirty="0"/>
              <a:t>Mat 3:3</a:t>
            </a:r>
            <a:r>
              <a:rPr lang="en-US" sz="2800" dirty="0"/>
              <a:t>  For this is he that was spoken of by the prophet </a:t>
            </a:r>
            <a:r>
              <a:rPr lang="en-US" sz="2800" u="sng" dirty="0"/>
              <a:t>Esaias</a:t>
            </a:r>
            <a:r>
              <a:rPr lang="en-US" sz="2800" dirty="0"/>
              <a:t>, saying, The voice of one crying in the wilderness, Prepare ye </a:t>
            </a:r>
            <a:r>
              <a:rPr lang="en-US" sz="2800" b="1" u="sng" dirty="0"/>
              <a:t>the way of the Lord</a:t>
            </a:r>
            <a:r>
              <a:rPr lang="en-US" sz="2800" dirty="0"/>
              <a:t>, make his paths straight</a:t>
            </a:r>
            <a:r>
              <a:rPr lang="en-US" sz="2800" dirty="0" smtClean="0"/>
              <a:t>.</a:t>
            </a:r>
            <a:endParaRPr lang="en-US" sz="2800" u="sng" dirty="0" smtClean="0"/>
          </a:p>
          <a:p>
            <a:r>
              <a:rPr lang="en-US" sz="2800" b="1" u="sng" dirty="0" smtClean="0"/>
              <a:t>Joh_1:29</a:t>
            </a:r>
            <a:r>
              <a:rPr lang="en-US" sz="2800" u="sng" dirty="0"/>
              <a:t>  The next day John </a:t>
            </a:r>
            <a:r>
              <a:rPr lang="en-US" sz="2800" u="sng" dirty="0" err="1"/>
              <a:t>seeth</a:t>
            </a:r>
            <a:r>
              <a:rPr lang="en-US" sz="2800" u="sng" dirty="0"/>
              <a:t> Jesus coming unto him, and </a:t>
            </a:r>
            <a:r>
              <a:rPr lang="en-US" sz="2800" u="sng" dirty="0" err="1"/>
              <a:t>saith</a:t>
            </a:r>
            <a:r>
              <a:rPr lang="en-US" sz="2800" u="sng" dirty="0"/>
              <a:t>, Behold the </a:t>
            </a:r>
            <a:r>
              <a:rPr lang="en-US" sz="2800" b="1" u="sng" dirty="0"/>
              <a:t>Lamb of God</a:t>
            </a:r>
            <a:r>
              <a:rPr lang="en-US" sz="2800" u="sng" dirty="0"/>
              <a:t>, which taketh away the sin of the world.</a:t>
            </a:r>
          </a:p>
          <a:p>
            <a:endParaRPr lang="en-US" dirty="0"/>
          </a:p>
        </p:txBody>
      </p:sp>
    </p:spTree>
    <p:extLst>
      <p:ext uri="{BB962C8B-B14F-4D97-AF65-F5344CB8AC3E}">
        <p14:creationId xmlns:p14="http://schemas.microsoft.com/office/powerpoint/2010/main" val="321034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96" y="58844"/>
            <a:ext cx="8911687" cy="1280890"/>
          </a:xfrm>
        </p:spPr>
        <p:txBody>
          <a:bodyPr/>
          <a:lstStyle/>
          <a:p>
            <a:r>
              <a:rPr lang="en-US" dirty="0" smtClean="0"/>
              <a:t>Blood Shed</a:t>
            </a:r>
            <a:endParaRPr lang="en-US" dirty="0"/>
          </a:p>
        </p:txBody>
      </p:sp>
      <p:sp>
        <p:nvSpPr>
          <p:cNvPr id="3" name="Content Placeholder 2"/>
          <p:cNvSpPr>
            <a:spLocks noGrp="1"/>
          </p:cNvSpPr>
          <p:nvPr>
            <p:ph idx="1"/>
          </p:nvPr>
        </p:nvSpPr>
        <p:spPr>
          <a:xfrm>
            <a:off x="2826326" y="58844"/>
            <a:ext cx="9365674" cy="6799156"/>
          </a:xfrm>
        </p:spPr>
        <p:txBody>
          <a:bodyPr>
            <a:normAutofit/>
          </a:bodyPr>
          <a:lstStyle/>
          <a:p>
            <a:r>
              <a:rPr lang="en-US" sz="2400" b="1" dirty="0" smtClean="0"/>
              <a:t>Mat_26:28/</a:t>
            </a:r>
            <a:r>
              <a:rPr lang="en-US" sz="2400" b="1" dirty="0"/>
              <a:t> </a:t>
            </a:r>
            <a:r>
              <a:rPr lang="en-US" sz="2400" b="1" dirty="0" smtClean="0"/>
              <a:t>Mar_14:24</a:t>
            </a:r>
            <a:r>
              <a:rPr lang="en-US" sz="2400" dirty="0"/>
              <a:t>  For this is </a:t>
            </a:r>
            <a:r>
              <a:rPr lang="en-US" sz="2400" b="1" u="sng" dirty="0"/>
              <a:t>my blood </a:t>
            </a:r>
            <a:r>
              <a:rPr lang="en-US" sz="2400" dirty="0"/>
              <a:t>of the new testament, which is shed for many for the remission of sins.</a:t>
            </a:r>
          </a:p>
          <a:p>
            <a:r>
              <a:rPr lang="en-US" sz="2400" b="1" dirty="0"/>
              <a:t>Luk_22:20</a:t>
            </a:r>
            <a:r>
              <a:rPr lang="en-US" sz="2400" dirty="0"/>
              <a:t>  Likewise also the cup after supper, saying, This cup </a:t>
            </a:r>
            <a:r>
              <a:rPr lang="en-US" sz="2400" i="1" dirty="0"/>
              <a:t>is</a:t>
            </a:r>
            <a:r>
              <a:rPr lang="en-US" sz="2400" dirty="0"/>
              <a:t> the new testament in </a:t>
            </a:r>
            <a:r>
              <a:rPr lang="en-US" sz="2400" b="1" u="sng" dirty="0"/>
              <a:t>my blood</a:t>
            </a:r>
            <a:r>
              <a:rPr lang="en-US" sz="2400" dirty="0"/>
              <a:t>, which is shed for you.</a:t>
            </a:r>
          </a:p>
          <a:p>
            <a:r>
              <a:rPr lang="en-US" sz="2400" b="1" dirty="0"/>
              <a:t>Act_2:33 </a:t>
            </a:r>
            <a:r>
              <a:rPr lang="en-US" sz="2400" dirty="0"/>
              <a:t> Therefore being by the right hand of God exalted, and having received of the Father the promise of the Holy Ghost, he hath shed forth this, which ye now see and hear.</a:t>
            </a:r>
          </a:p>
          <a:p>
            <a:r>
              <a:rPr lang="en-US" sz="2400" b="1" dirty="0"/>
              <a:t>Rom_5:5</a:t>
            </a:r>
            <a:r>
              <a:rPr lang="en-US" sz="2400" dirty="0"/>
              <a:t>  And hope </a:t>
            </a:r>
            <a:r>
              <a:rPr lang="en-US" sz="2400" dirty="0" err="1"/>
              <a:t>maketh</a:t>
            </a:r>
            <a:r>
              <a:rPr lang="en-US" sz="2400" dirty="0"/>
              <a:t> not ashamed; because the love of God is shed abroad in our hearts by the Holy Ghost which is given unto us.</a:t>
            </a:r>
          </a:p>
          <a:p>
            <a:r>
              <a:rPr lang="en-US" sz="2400" b="1" dirty="0"/>
              <a:t>Tit 3:6</a:t>
            </a:r>
            <a:r>
              <a:rPr lang="en-US" sz="2400" dirty="0"/>
              <a:t>  Which he shed on us abundantly through Jesus Christ our Saviour; </a:t>
            </a:r>
          </a:p>
          <a:p>
            <a:r>
              <a:rPr lang="en-US" sz="2400" b="1" dirty="0"/>
              <a:t>Tit 3:7</a:t>
            </a:r>
            <a:r>
              <a:rPr lang="en-US" sz="2400" dirty="0"/>
              <a:t>  That being justified by his grace, we should be made heirs according to the hope of eternal life. </a:t>
            </a:r>
          </a:p>
          <a:p>
            <a:endParaRPr lang="en-US" dirty="0"/>
          </a:p>
        </p:txBody>
      </p:sp>
    </p:spTree>
    <p:extLst>
      <p:ext uri="{BB962C8B-B14F-4D97-AF65-F5344CB8AC3E}">
        <p14:creationId xmlns:p14="http://schemas.microsoft.com/office/powerpoint/2010/main" val="12875031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135</TotalTime>
  <Words>85</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The Precious Blood of Jesus Christ </vt:lpstr>
      <vt:lpstr>1 Peter 1:18-25</vt:lpstr>
      <vt:lpstr>First animal sacrifice</vt:lpstr>
      <vt:lpstr>First human blood (murdered)</vt:lpstr>
      <vt:lpstr>The blood of the man is precious in the sight of God.</vt:lpstr>
      <vt:lpstr>PowerPoint Presentation</vt:lpstr>
      <vt:lpstr>Abraham &amp; Isaac</vt:lpstr>
      <vt:lpstr>Precious Blood of the Lamb of God</vt:lpstr>
      <vt:lpstr>Blood Shed</vt:lpstr>
      <vt:lpstr>Without His Precious Blood</vt:lpstr>
      <vt:lpstr>PowerPoint Presentation</vt:lpstr>
      <vt:lpstr>Behold: Here comes the Lamb of God, our Jesus Christ!</vt:lpstr>
    </vt:vector>
  </TitlesOfParts>
  <Company>Christina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Precious Blood of Jesus Christ</dc:title>
  <dc:creator>Eldon Lingg</dc:creator>
  <cp:lastModifiedBy>Eldon Lingg</cp:lastModifiedBy>
  <cp:revision>11</cp:revision>
  <dcterms:created xsi:type="dcterms:W3CDTF">2017-09-16T16:14:17Z</dcterms:created>
  <dcterms:modified xsi:type="dcterms:W3CDTF">2017-09-16T18:29:24Z</dcterms:modified>
</cp:coreProperties>
</file>