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115" d="100"/>
          <a:sy n="115" d="100"/>
        </p:scale>
        <p:origin x="43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9/12/2017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mazingbibletimeline.com/blog/biblical-figure-ham/" TargetMode="External"/><Relationship Id="rId2" Type="http://schemas.openxmlformats.org/officeDocument/2006/relationships/hyperlink" Target="https://amazingbibletimeline.com/timeline_online/world_history_timeline_23bc/#hittites" TargetMode="External"/><Relationship Id="rId1" Type="http://schemas.openxmlformats.org/officeDocument/2006/relationships/slideLayout" Target="../slideLayouts/slideLayout2.xml"/><Relationship Id="rId5" Type="http://schemas.openxmlformats.org/officeDocument/2006/relationships/hyperlink" Target="https://amazingbibletimeline.com/blog/the-hittites/" TargetMode="External"/><Relationship Id="rId4" Type="http://schemas.openxmlformats.org/officeDocument/2006/relationships/hyperlink" Target="https://amazingbibletimeline.com/timeline_onlin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Question: "Are there any black people mentioned in the Bible?"</a:t>
            </a:r>
          </a:p>
        </p:txBody>
      </p:sp>
      <p:sp>
        <p:nvSpPr>
          <p:cNvPr id="3" name="Subtitle 2"/>
          <p:cNvSpPr>
            <a:spLocks noGrp="1"/>
          </p:cNvSpPr>
          <p:nvPr>
            <p:ph type="subTitle" idx="1"/>
          </p:nvPr>
        </p:nvSpPr>
        <p:spPr/>
        <p:txBody>
          <a:bodyPr/>
          <a:lstStyle/>
          <a:p>
            <a:r>
              <a:rPr lang="en-US" dirty="0" smtClean="0"/>
              <a:t>By Eldon Lingg</a:t>
            </a:r>
          </a:p>
          <a:p>
            <a:r>
              <a:rPr lang="en-US" dirty="0" smtClean="0"/>
              <a:t>9/13/2017</a:t>
            </a:r>
            <a:endParaRPr lang="en-US" dirty="0"/>
          </a:p>
        </p:txBody>
      </p:sp>
    </p:spTree>
    <p:extLst>
      <p:ext uri="{BB962C8B-B14F-4D97-AF65-F5344CB8AC3E}">
        <p14:creationId xmlns:p14="http://schemas.microsoft.com/office/powerpoint/2010/main" val="3901971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09" y="0"/>
            <a:ext cx="8911687" cy="1280890"/>
          </a:xfrm>
        </p:spPr>
        <p:txBody>
          <a:bodyPr/>
          <a:lstStyle/>
          <a:p>
            <a:r>
              <a:rPr lang="en-US" dirty="0" smtClean="0"/>
              <a:t>Bathsheba’s Race/National</a:t>
            </a:r>
            <a:endParaRPr lang="en-US" dirty="0"/>
          </a:p>
        </p:txBody>
      </p:sp>
      <p:sp>
        <p:nvSpPr>
          <p:cNvPr id="3" name="Content Placeholder 2"/>
          <p:cNvSpPr>
            <a:spLocks noGrp="1"/>
          </p:cNvSpPr>
          <p:nvPr>
            <p:ph idx="1"/>
          </p:nvPr>
        </p:nvSpPr>
        <p:spPr>
          <a:xfrm>
            <a:off x="2618508" y="665018"/>
            <a:ext cx="9573491" cy="6192982"/>
          </a:xfrm>
        </p:spPr>
        <p:txBody>
          <a:bodyPr>
            <a:normAutofit lnSpcReduction="10000"/>
          </a:bodyPr>
          <a:lstStyle/>
          <a:p>
            <a:r>
              <a:rPr lang="en-US" sz="2400" u="sng" dirty="0"/>
              <a:t>2Sa_11:3  And David sent and enquired after the woman. And </a:t>
            </a:r>
            <a:r>
              <a:rPr lang="en-US" sz="2400" i="1" u="sng" dirty="0"/>
              <a:t>one</a:t>
            </a:r>
            <a:r>
              <a:rPr lang="en-US" sz="2400" u="sng" dirty="0"/>
              <a:t> said, </a:t>
            </a:r>
            <a:r>
              <a:rPr lang="en-US" sz="2400" i="1" u="sng" dirty="0"/>
              <a:t>Is</a:t>
            </a:r>
            <a:r>
              <a:rPr lang="en-US" sz="2400" u="sng" dirty="0"/>
              <a:t> not this Bathsheba, the daughter of </a:t>
            </a:r>
            <a:r>
              <a:rPr lang="en-US" sz="2400" b="1" u="sng" dirty="0" err="1"/>
              <a:t>Eliam</a:t>
            </a:r>
            <a:r>
              <a:rPr lang="en-US" sz="2400" u="sng" dirty="0"/>
              <a:t>, the wife of Uriah the </a:t>
            </a:r>
            <a:r>
              <a:rPr lang="en-US" sz="2400" b="1" u="sng" dirty="0"/>
              <a:t>Hittite</a:t>
            </a:r>
            <a:r>
              <a:rPr lang="en-US" sz="2400" u="sng" dirty="0"/>
              <a:t>?</a:t>
            </a:r>
          </a:p>
          <a:p>
            <a:r>
              <a:rPr lang="en-US" sz="2400" u="sng" dirty="0"/>
              <a:t>2Sa_23:34  </a:t>
            </a:r>
            <a:r>
              <a:rPr lang="en-US" sz="2400" u="sng" dirty="0" err="1"/>
              <a:t>Eliphelet</a:t>
            </a:r>
            <a:r>
              <a:rPr lang="en-US" sz="2400" u="sng" dirty="0"/>
              <a:t> the son of </a:t>
            </a:r>
            <a:r>
              <a:rPr lang="en-US" sz="2400" u="sng" dirty="0" err="1"/>
              <a:t>Ahasbai</a:t>
            </a:r>
            <a:r>
              <a:rPr lang="en-US" sz="2400" u="sng" dirty="0"/>
              <a:t>, the son of the </a:t>
            </a:r>
            <a:r>
              <a:rPr lang="en-US" sz="2400" u="sng" dirty="0" err="1"/>
              <a:t>Maachathite</a:t>
            </a:r>
            <a:r>
              <a:rPr lang="en-US" sz="2400" u="sng" dirty="0"/>
              <a:t>, </a:t>
            </a:r>
            <a:r>
              <a:rPr lang="en-US" sz="2400" b="1" u="sng" dirty="0" err="1"/>
              <a:t>Eliam</a:t>
            </a:r>
            <a:r>
              <a:rPr lang="en-US" sz="2400" u="sng" dirty="0"/>
              <a:t> the son of </a:t>
            </a:r>
            <a:r>
              <a:rPr lang="en-US" sz="2400" u="sng" dirty="0" err="1"/>
              <a:t>Ahithophel</a:t>
            </a:r>
            <a:r>
              <a:rPr lang="en-US" sz="2400" u="sng" dirty="0"/>
              <a:t> the </a:t>
            </a:r>
            <a:r>
              <a:rPr lang="en-US" sz="2400" b="1" u="sng" dirty="0" err="1"/>
              <a:t>Gilonite</a:t>
            </a:r>
            <a:r>
              <a:rPr lang="en-US" sz="2400" u="sng" dirty="0" smtClean="0"/>
              <a:t>,</a:t>
            </a:r>
          </a:p>
          <a:p>
            <a:r>
              <a:rPr lang="en-US" sz="2400" b="1" dirty="0">
                <a:hlinkClick r:id="rId2"/>
              </a:rPr>
              <a:t>The Hittites</a:t>
            </a:r>
            <a:r>
              <a:rPr lang="en-US" sz="2400" dirty="0"/>
              <a:t> were the dark descendants of </a:t>
            </a:r>
            <a:r>
              <a:rPr lang="en-US" sz="2400" dirty="0" err="1"/>
              <a:t>Heth</a:t>
            </a:r>
            <a:r>
              <a:rPr lang="en-US" sz="2400" dirty="0"/>
              <a:t>, the second son of Canaan, youngest son of </a:t>
            </a:r>
            <a:r>
              <a:rPr lang="en-US" sz="2400" b="1" dirty="0">
                <a:hlinkClick r:id="rId3"/>
              </a:rPr>
              <a:t>Ham</a:t>
            </a:r>
            <a:r>
              <a:rPr lang="en-US" sz="2400" dirty="0"/>
              <a:t>.  In the Book of Genesis, they are declared to be one of the 12 Canaanite nations dwelling inside or close to Canaan from the time of Abraham up to Ezra’s era. They lived in the Promised Land to the Israelites. That’s why God commanded the Israelites to eradicate them. But they were not destroyed and still dwell in southern Palestine and around Jerusalem with the Hebrews.  The Hittite empire flourished and were shown on the </a:t>
            </a:r>
            <a:r>
              <a:rPr lang="en-US" sz="2400" b="1" dirty="0">
                <a:hlinkClick r:id="rId4"/>
              </a:rPr>
              <a:t>Biblical Timeline chart</a:t>
            </a:r>
            <a:r>
              <a:rPr lang="en-US" sz="2400" dirty="0"/>
              <a:t> starting from 2300 BC to about 1100 BC</a:t>
            </a:r>
            <a:endParaRPr lang="en-US" sz="2400" u="sng" dirty="0"/>
          </a:p>
          <a:p>
            <a:r>
              <a:rPr lang="en-US" sz="2400" dirty="0">
                <a:hlinkClick r:id="rId5"/>
              </a:rPr>
              <a:t>https://amazingbibletimeline.com/blog/the-hittites</a:t>
            </a:r>
            <a:r>
              <a:rPr lang="en-US" sz="2400" dirty="0" smtClean="0">
                <a:hlinkClick r:id="rId5"/>
              </a:rPr>
              <a:t>/</a:t>
            </a:r>
            <a:r>
              <a:rPr lang="en-US" dirty="0" smtClean="0"/>
              <a:t>	</a:t>
            </a:r>
          </a:p>
        </p:txBody>
      </p:sp>
    </p:spTree>
    <p:extLst>
      <p:ext uri="{BB962C8B-B14F-4D97-AF65-F5344CB8AC3E}">
        <p14:creationId xmlns:p14="http://schemas.microsoft.com/office/powerpoint/2010/main" val="2223064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8556" y="0"/>
            <a:ext cx="10683443" cy="6858000"/>
          </a:xfrm>
        </p:spPr>
        <p:txBody>
          <a:bodyPr>
            <a:normAutofit/>
          </a:bodyPr>
          <a:lstStyle/>
          <a:p>
            <a:r>
              <a:rPr lang="en-US" sz="4400" b="1" u="sng" dirty="0"/>
              <a:t>Job_30:30</a:t>
            </a:r>
            <a:r>
              <a:rPr lang="en-US" sz="4400" u="sng" dirty="0"/>
              <a:t>  My skin is black upon me, and my bones are burned with heat.</a:t>
            </a:r>
          </a:p>
          <a:p>
            <a:r>
              <a:rPr lang="en-US" sz="4400" b="1" u="sng" dirty="0"/>
              <a:t>Jer_8:21</a:t>
            </a:r>
            <a:r>
              <a:rPr lang="en-US" sz="4400" u="sng" dirty="0"/>
              <a:t>  For the hurt of the daughter of my people am I hurt; I am black; astonishment hath taken hold on me.</a:t>
            </a:r>
          </a:p>
          <a:p>
            <a:r>
              <a:rPr lang="en-US" sz="4400" b="1" u="sng" dirty="0"/>
              <a:t>Lam_5:10</a:t>
            </a:r>
            <a:r>
              <a:rPr lang="en-US" sz="4400" u="sng" dirty="0"/>
              <a:t>  Our skin was black like an oven because of the terrible famine</a:t>
            </a:r>
            <a:r>
              <a:rPr lang="en-US" sz="4400" u="sng" dirty="0" smtClean="0"/>
              <a:t>.</a:t>
            </a:r>
            <a:endParaRPr lang="en-US" sz="4400" u="sng" dirty="0"/>
          </a:p>
        </p:txBody>
      </p:sp>
    </p:spTree>
    <p:extLst>
      <p:ext uri="{BB962C8B-B14F-4D97-AF65-F5344CB8AC3E}">
        <p14:creationId xmlns:p14="http://schemas.microsoft.com/office/powerpoint/2010/main" val="4017762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47" y="0"/>
            <a:ext cx="1979076" cy="714895"/>
          </a:xfrm>
        </p:spPr>
        <p:txBody>
          <a:bodyPr>
            <a:normAutofit fontScale="90000"/>
          </a:bodyPr>
          <a:lstStyle/>
          <a:p>
            <a:r>
              <a:rPr lang="en-US" dirty="0" smtClean="0"/>
              <a:t>Closing	</a:t>
            </a:r>
            <a:endParaRPr lang="en-US" dirty="0"/>
          </a:p>
        </p:txBody>
      </p:sp>
      <p:sp>
        <p:nvSpPr>
          <p:cNvPr id="3" name="Content Placeholder 2"/>
          <p:cNvSpPr>
            <a:spLocks noGrp="1"/>
          </p:cNvSpPr>
          <p:nvPr>
            <p:ph idx="1"/>
          </p:nvPr>
        </p:nvSpPr>
        <p:spPr>
          <a:xfrm>
            <a:off x="2169623" y="66503"/>
            <a:ext cx="10022377" cy="6791498"/>
          </a:xfrm>
        </p:spPr>
        <p:txBody>
          <a:bodyPr>
            <a:noAutofit/>
          </a:bodyPr>
          <a:lstStyle/>
          <a:p>
            <a:r>
              <a:rPr lang="en-US" sz="4400" dirty="0"/>
              <a:t>The color of the skin is not as important to God as the condition of the heart. The gospel is universal good news. Black people, white people, and every shade in between are invited to come to Christ for salvation. By the grace of God we can take our eyes off of the skin </a:t>
            </a:r>
            <a:r>
              <a:rPr lang="en-US" sz="4400" dirty="0" smtClean="0"/>
              <a:t>and </a:t>
            </a:r>
            <a:r>
              <a:rPr lang="en-US" sz="4400" dirty="0"/>
              <a:t>focus on the soul</a:t>
            </a:r>
            <a:r>
              <a:rPr lang="en-US" sz="4400" dirty="0" smtClean="0"/>
              <a:t>.</a:t>
            </a:r>
          </a:p>
          <a:p>
            <a:r>
              <a:rPr lang="en-US" sz="4400" dirty="0" smtClean="0"/>
              <a:t>Amen!</a:t>
            </a:r>
            <a:endParaRPr lang="en-US" sz="4400" dirty="0"/>
          </a:p>
        </p:txBody>
      </p:sp>
    </p:spTree>
    <p:extLst>
      <p:ext uri="{BB962C8B-B14F-4D97-AF65-F5344CB8AC3E}">
        <p14:creationId xmlns:p14="http://schemas.microsoft.com/office/powerpoint/2010/main" val="868960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a:t>
            </a:r>
            <a:r>
              <a:rPr lang="en-US" dirty="0" smtClean="0"/>
              <a:t>: YES!</a:t>
            </a:r>
            <a:endParaRPr lang="en-US" dirty="0"/>
          </a:p>
        </p:txBody>
      </p:sp>
      <p:sp>
        <p:nvSpPr>
          <p:cNvPr id="3" name="Content Placeholder 2"/>
          <p:cNvSpPr>
            <a:spLocks noGrp="1"/>
          </p:cNvSpPr>
          <p:nvPr>
            <p:ph idx="1"/>
          </p:nvPr>
        </p:nvSpPr>
        <p:spPr>
          <a:xfrm>
            <a:off x="2518756" y="1379913"/>
            <a:ext cx="9044248" cy="5403271"/>
          </a:xfrm>
        </p:spPr>
        <p:txBody>
          <a:bodyPr>
            <a:noAutofit/>
          </a:bodyPr>
          <a:lstStyle/>
          <a:p>
            <a:r>
              <a:rPr lang="en-US" sz="3200" dirty="0" smtClean="0"/>
              <a:t>We </a:t>
            </a:r>
            <a:r>
              <a:rPr lang="en-US" sz="3200" dirty="0"/>
              <a:t>can say with a fair degree of certainty that, yes, the Bible does mention black people, although the Bible does not explicitly identify any person as being black-skinned. Neither does the Bible specifically identify any person as being white-skinned. A person’s skin color is rarely mentioned in the Bible; the color of one’s skin is meaningless to the basic message of the Bible.</a:t>
            </a:r>
          </a:p>
        </p:txBody>
      </p:sp>
    </p:spTree>
    <p:extLst>
      <p:ext uri="{BB962C8B-B14F-4D97-AF65-F5344CB8AC3E}">
        <p14:creationId xmlns:p14="http://schemas.microsoft.com/office/powerpoint/2010/main" val="4289955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Bible’s People</a:t>
            </a:r>
            <a:endParaRPr lang="en-US" dirty="0"/>
          </a:p>
        </p:txBody>
      </p:sp>
      <p:sp>
        <p:nvSpPr>
          <p:cNvPr id="3" name="Content Placeholder 2"/>
          <p:cNvSpPr>
            <a:spLocks noGrp="1"/>
          </p:cNvSpPr>
          <p:nvPr>
            <p:ph idx="1"/>
          </p:nvPr>
        </p:nvSpPr>
        <p:spPr>
          <a:xfrm>
            <a:off x="2592925" y="1379913"/>
            <a:ext cx="8911686" cy="5361709"/>
          </a:xfrm>
        </p:spPr>
        <p:txBody>
          <a:bodyPr>
            <a:normAutofit/>
          </a:bodyPr>
          <a:lstStyle/>
          <a:p>
            <a:r>
              <a:rPr lang="en-US" sz="3200" dirty="0"/>
              <a:t>The vast majority of the Bible’s narrative takes place in the Middle East, in and around Israel. Neither “black” nor “white” people are common in these regions. The </a:t>
            </a:r>
            <a:r>
              <a:rPr lang="en-US" sz="3200" u="sng" dirty="0"/>
              <a:t>majority of people </a:t>
            </a:r>
            <a:r>
              <a:rPr lang="en-US" sz="3200" dirty="0"/>
              <a:t>in the Bible are </a:t>
            </a:r>
            <a:r>
              <a:rPr lang="en-US" sz="3200" u="sng" dirty="0"/>
              <a:t>Semitic</a:t>
            </a:r>
            <a:r>
              <a:rPr lang="en-US" sz="3200" dirty="0"/>
              <a:t> and would have been light to dark brown in complexion. Ultimately, it does not matter what skin color the people in the Bible had.</a:t>
            </a:r>
          </a:p>
        </p:txBody>
      </p:sp>
    </p:spTree>
    <p:extLst>
      <p:ext uri="{BB962C8B-B14F-4D97-AF65-F5344CB8AC3E}">
        <p14:creationId xmlns:p14="http://schemas.microsoft.com/office/powerpoint/2010/main" val="2290284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Moses’ wife, Zipporah</a:t>
            </a:r>
          </a:p>
        </p:txBody>
      </p:sp>
      <p:sp>
        <p:nvSpPr>
          <p:cNvPr id="3" name="Content Placeholder 2"/>
          <p:cNvSpPr>
            <a:spLocks noGrp="1"/>
          </p:cNvSpPr>
          <p:nvPr>
            <p:ph idx="1"/>
          </p:nvPr>
        </p:nvSpPr>
        <p:spPr>
          <a:xfrm>
            <a:off x="2592925" y="1354975"/>
            <a:ext cx="8911686" cy="5386647"/>
          </a:xfrm>
        </p:spPr>
        <p:txBody>
          <a:bodyPr/>
          <a:lstStyle/>
          <a:p>
            <a:r>
              <a:rPr lang="en-US" dirty="0"/>
              <a:t>She </a:t>
            </a:r>
            <a:r>
              <a:rPr lang="en-US" dirty="0" smtClean="0"/>
              <a:t>was </a:t>
            </a:r>
            <a:r>
              <a:rPr lang="en-US" dirty="0"/>
              <a:t>black since she was a Cushite (Numbers 12:1</a:t>
            </a:r>
            <a:r>
              <a:rPr lang="en-US" dirty="0" smtClean="0"/>
              <a:t>)</a:t>
            </a:r>
          </a:p>
          <a:p>
            <a:r>
              <a:rPr lang="en-US" b="1" dirty="0" err="1"/>
              <a:t>Num</a:t>
            </a:r>
            <a:r>
              <a:rPr lang="en-US" b="1" dirty="0"/>
              <a:t> 12:1</a:t>
            </a:r>
            <a:r>
              <a:rPr lang="en-US" dirty="0"/>
              <a:t>  And Miriam and Aaron </a:t>
            </a:r>
            <a:r>
              <a:rPr lang="en-US" dirty="0" err="1"/>
              <a:t>spake</a:t>
            </a:r>
            <a:r>
              <a:rPr lang="en-US" dirty="0"/>
              <a:t> against Moses because of the </a:t>
            </a:r>
            <a:r>
              <a:rPr lang="en-US" u="sng" dirty="0"/>
              <a:t>Ethiopian</a:t>
            </a:r>
            <a:r>
              <a:rPr lang="en-US" dirty="0"/>
              <a:t> woman whom he had married: for he had married an Ethiopian woman. </a:t>
            </a:r>
          </a:p>
          <a:p>
            <a:r>
              <a:rPr lang="en-US" b="1" dirty="0" smtClean="0"/>
              <a:t>Adam Clarke’s Commentary: </a:t>
            </a:r>
            <a:r>
              <a:rPr lang="en-US" dirty="0"/>
              <a:t>That Woman, the </a:t>
            </a:r>
            <a:r>
              <a:rPr lang="en-US" u="sng" dirty="0"/>
              <a:t>Cushite</a:t>
            </a:r>
            <a:r>
              <a:rPr lang="en-US" dirty="0"/>
              <a:t>, probably meaning Zipporah, who was an </a:t>
            </a:r>
            <a:r>
              <a:rPr lang="en-US" u="sng" dirty="0"/>
              <a:t>Arab</a:t>
            </a:r>
            <a:r>
              <a:rPr lang="en-US" dirty="0"/>
              <a:t> born in the land of Midian - was the ostensible cause.</a:t>
            </a:r>
          </a:p>
          <a:p>
            <a:r>
              <a:rPr lang="en-US" b="1" dirty="0" smtClean="0"/>
              <a:t>Pulpit Commentary: </a:t>
            </a:r>
            <a:r>
              <a:rPr lang="en-US" dirty="0"/>
              <a:t>Hebrew, a Cushite woman. The descendants of </a:t>
            </a:r>
            <a:r>
              <a:rPr lang="en-US" u="sng" dirty="0"/>
              <a:t>Cush</a:t>
            </a:r>
            <a:r>
              <a:rPr lang="en-US" dirty="0"/>
              <a:t> were distributed both in Africa (the Ethiopians proper) and in Asia (the southern Arabians, Babylonians, </a:t>
            </a:r>
            <a:r>
              <a:rPr lang="en-US" dirty="0" err="1"/>
              <a:t>Ninevites</a:t>
            </a:r>
            <a:r>
              <a:rPr lang="en-US" dirty="0"/>
              <a:t>, &amp;c.).</a:t>
            </a:r>
          </a:p>
          <a:p>
            <a:endParaRPr lang="en-US" dirty="0"/>
          </a:p>
        </p:txBody>
      </p:sp>
    </p:spTree>
    <p:extLst>
      <p:ext uri="{BB962C8B-B14F-4D97-AF65-F5344CB8AC3E}">
        <p14:creationId xmlns:p14="http://schemas.microsoft.com/office/powerpoint/2010/main" val="848086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296" y="0"/>
            <a:ext cx="2868537" cy="748145"/>
          </a:xfrm>
        </p:spPr>
        <p:txBody>
          <a:bodyPr/>
          <a:lstStyle/>
          <a:p>
            <a:r>
              <a:rPr lang="en-US" dirty="0" smtClean="0"/>
              <a:t>Bible Maps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17025" y="89243"/>
            <a:ext cx="7775095" cy="6677830"/>
          </a:xfrm>
        </p:spPr>
      </p:pic>
    </p:spTree>
    <p:extLst>
      <p:ext uri="{BB962C8B-B14F-4D97-AF65-F5344CB8AC3E}">
        <p14:creationId xmlns:p14="http://schemas.microsoft.com/office/powerpoint/2010/main" val="688071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38595" y="165879"/>
            <a:ext cx="10756669" cy="6618273"/>
          </a:xfrm>
        </p:spPr>
      </p:pic>
    </p:spTree>
    <p:extLst>
      <p:ext uri="{BB962C8B-B14F-4D97-AF65-F5344CB8AC3E}">
        <p14:creationId xmlns:p14="http://schemas.microsoft.com/office/powerpoint/2010/main" val="198018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err="1"/>
              <a:t>Shulammite</a:t>
            </a:r>
            <a:r>
              <a:rPr lang="en-US" dirty="0"/>
              <a:t> may have been black (Song of Solomon </a:t>
            </a:r>
            <a:r>
              <a:rPr lang="en-US" dirty="0" smtClean="0"/>
              <a:t>1:5-6)</a:t>
            </a:r>
            <a:endParaRPr lang="en-US" dirty="0"/>
          </a:p>
        </p:txBody>
      </p:sp>
      <p:sp>
        <p:nvSpPr>
          <p:cNvPr id="3" name="Content Placeholder 2"/>
          <p:cNvSpPr>
            <a:spLocks noGrp="1"/>
          </p:cNvSpPr>
          <p:nvPr>
            <p:ph idx="1"/>
          </p:nvPr>
        </p:nvSpPr>
        <p:spPr>
          <a:xfrm>
            <a:off x="2502132" y="1905001"/>
            <a:ext cx="9002480" cy="4869872"/>
          </a:xfrm>
        </p:spPr>
        <p:txBody>
          <a:bodyPr>
            <a:noAutofit/>
          </a:bodyPr>
          <a:lstStyle/>
          <a:p>
            <a:r>
              <a:rPr lang="en-US" sz="3200" b="1" dirty="0"/>
              <a:t>Son 1:5</a:t>
            </a:r>
            <a:r>
              <a:rPr lang="en-US" sz="3200" dirty="0"/>
              <a:t>  I </a:t>
            </a:r>
            <a:r>
              <a:rPr lang="en-US" sz="3200" i="1" dirty="0"/>
              <a:t>am</a:t>
            </a:r>
            <a:r>
              <a:rPr lang="en-US" sz="3200" dirty="0"/>
              <a:t> black, but comely, O ye daughters of Jerusalem, as the tents of </a:t>
            </a:r>
            <a:r>
              <a:rPr lang="en-US" sz="3200" dirty="0" err="1"/>
              <a:t>Kedar</a:t>
            </a:r>
            <a:r>
              <a:rPr lang="en-US" sz="3200" dirty="0"/>
              <a:t>, as the curtains of Solomon. </a:t>
            </a:r>
          </a:p>
          <a:p>
            <a:r>
              <a:rPr lang="en-US" sz="3200" dirty="0"/>
              <a:t>Son 1:6  Look not upon me, because I </a:t>
            </a:r>
            <a:r>
              <a:rPr lang="en-US" sz="3200" i="1" dirty="0"/>
              <a:t>am</a:t>
            </a:r>
            <a:r>
              <a:rPr lang="en-US" sz="3200" dirty="0"/>
              <a:t> black, because the sun hath looked upon me: my mother's children were angry with me; they made me the keeper of the vineyards; </a:t>
            </a:r>
            <a:r>
              <a:rPr lang="en-US" sz="3200" i="1" dirty="0"/>
              <a:t>but</a:t>
            </a:r>
            <a:r>
              <a:rPr lang="en-US" sz="3200" dirty="0"/>
              <a:t> mine own vineyard have I not kept. </a:t>
            </a:r>
          </a:p>
        </p:txBody>
      </p:sp>
    </p:spTree>
    <p:extLst>
      <p:ext uri="{BB962C8B-B14F-4D97-AF65-F5344CB8AC3E}">
        <p14:creationId xmlns:p14="http://schemas.microsoft.com/office/powerpoint/2010/main" val="832837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09" y="0"/>
            <a:ext cx="8911687" cy="1280890"/>
          </a:xfrm>
        </p:spPr>
        <p:txBody>
          <a:bodyPr/>
          <a:lstStyle/>
          <a:p>
            <a:r>
              <a:rPr lang="en-US" dirty="0" smtClean="0"/>
              <a:t>2 Kings 4:1-44</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17024" y="0"/>
            <a:ext cx="8974975" cy="6858000"/>
          </a:xfrm>
        </p:spPr>
      </p:pic>
    </p:spTree>
    <p:extLst>
      <p:ext uri="{BB962C8B-B14F-4D97-AF65-F5344CB8AC3E}">
        <p14:creationId xmlns:p14="http://schemas.microsoft.com/office/powerpoint/2010/main" val="2166301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37855" y="58189"/>
            <a:ext cx="10654145" cy="6799811"/>
          </a:xfrm>
        </p:spPr>
        <p:txBody>
          <a:bodyPr>
            <a:normAutofit/>
          </a:bodyPr>
          <a:lstStyle/>
          <a:p>
            <a:r>
              <a:rPr lang="en-US" sz="3200" dirty="0"/>
              <a:t>Some propose that Bathsheba (2 Samuel 11:3) was black. Some believe that the Queen of Sheba who visited Solomon (1 Kings 10:1) was black. Simon of Cyrene (Matthew 27:32) may have been black, and also “Simeon called Niger” in Acts 13:1. The Ethiopian eunuch in Acts 8:37 was almost certainly black. Ethiopians are mentioned about 40 times in the Bible, and we can assume that these are references to black people, since Ethiopians are black. The prophet Jeremiah asked, “Can the Ethiopian change his skin?” (Jeremiah 13:23)—the natural assumption is that Jeremiah refers to black skin.</a:t>
            </a:r>
          </a:p>
        </p:txBody>
      </p:sp>
    </p:spTree>
    <p:extLst>
      <p:ext uri="{BB962C8B-B14F-4D97-AF65-F5344CB8AC3E}">
        <p14:creationId xmlns:p14="http://schemas.microsoft.com/office/powerpoint/2010/main" val="36150524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88</TotalTime>
  <Words>393</Words>
  <Application>Microsoft Office PowerPoint</Application>
  <PresentationFormat>Widescreen</PresentationFormat>
  <Paragraphs>29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Question: "Are there any black people mentioned in the Bible?"</vt:lpstr>
      <vt:lpstr>Answer: YES!</vt:lpstr>
      <vt:lpstr>Bible’s People</vt:lpstr>
      <vt:lpstr>Moses’ wife, Zipporah</vt:lpstr>
      <vt:lpstr>Bible Maps</vt:lpstr>
      <vt:lpstr>PowerPoint Presentation</vt:lpstr>
      <vt:lpstr>The Shulammite may have been black (Song of Solomon 1:5-6)</vt:lpstr>
      <vt:lpstr>2 Kings 4:1-44</vt:lpstr>
      <vt:lpstr>PowerPoint Presentation</vt:lpstr>
      <vt:lpstr>Bathsheba’s Race/National</vt:lpstr>
      <vt:lpstr>PowerPoint Presentation</vt:lpstr>
      <vt:lpstr>Closing </vt:lpstr>
    </vt:vector>
  </TitlesOfParts>
  <Company>Christina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 "Are there any black people mentioned in the Bible?"</dc:title>
  <dc:creator>Eldon Lingg</dc:creator>
  <cp:lastModifiedBy>Eldon Lingg</cp:lastModifiedBy>
  <cp:revision>9</cp:revision>
  <dcterms:created xsi:type="dcterms:W3CDTF">2017-09-12T23:30:25Z</dcterms:created>
  <dcterms:modified xsi:type="dcterms:W3CDTF">2017-09-13T01:17:22Z</dcterms:modified>
</cp:coreProperties>
</file>