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5/24/2017</a:t>
            </a:fld>
            <a:endParaRPr lang="en-US" dirty="0"/>
          </a:p>
        </p:txBody>
      </p:sp>
      <p:sp>
        <p:nvSpPr>
          <p:cNvPr id="5" name="Footer Placeholder 4"/>
          <p:cNvSpPr>
            <a:spLocks noGrp="1"/>
          </p:cNvSpPr>
          <p:nvPr>
            <p:ph type="ftr" sz="quarter" idx="11"/>
          </p:nvPr>
        </p:nvSpPr>
        <p:spPr>
          <a:xfrm>
            <a:off x="1451579" y="329307"/>
            <a:ext cx="5626774" cy="309201"/>
          </a:xfrm>
        </p:spPr>
        <p:txBody>
          <a:bodyPr/>
          <a:lstStyle/>
          <a:p>
            <a:endParaRPr lang="en-US" dirty="0"/>
          </a:p>
        </p:txBody>
      </p:sp>
      <p:sp>
        <p:nvSpPr>
          <p:cNvPr id="6" name="Slide Number Placeholder 5"/>
          <p:cNvSpPr>
            <a:spLocks noGrp="1"/>
          </p:cNvSpPr>
          <p:nvPr>
            <p:ph type="sldNum" sz="quarter" idx="12"/>
          </p:nvPr>
        </p:nvSpPr>
        <p:spPr>
          <a:xfrm>
            <a:off x="476834" y="798973"/>
            <a:ext cx="811019" cy="503578"/>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488794"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56025" y="2821491"/>
            <a:ext cx="4488794"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en-US" smtClean="0"/>
              <a:t>Click icon to add picture</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5/24/2017</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5/24/2017</a:t>
            </a:fld>
            <a:endParaRPr lang="en-US" dirty="0"/>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Power of Gospel of the Kingdom</a:t>
            </a:r>
            <a:endParaRPr lang="en-US" dirty="0"/>
          </a:p>
        </p:txBody>
      </p:sp>
      <p:sp>
        <p:nvSpPr>
          <p:cNvPr id="3" name="Subtitle 2"/>
          <p:cNvSpPr>
            <a:spLocks noGrp="1"/>
          </p:cNvSpPr>
          <p:nvPr>
            <p:ph type="subTitle" idx="1"/>
          </p:nvPr>
        </p:nvSpPr>
        <p:spPr/>
        <p:txBody>
          <a:bodyPr/>
          <a:lstStyle/>
          <a:p>
            <a:r>
              <a:rPr lang="en-US" dirty="0" smtClean="0"/>
              <a:t>By Eldon Lingg</a:t>
            </a:r>
          </a:p>
          <a:p>
            <a:r>
              <a:rPr lang="en-US" dirty="0" smtClean="0"/>
              <a:t>5/28/2017</a:t>
            </a:r>
            <a:endParaRPr lang="en-US" dirty="0"/>
          </a:p>
        </p:txBody>
      </p:sp>
      <p:sp>
        <p:nvSpPr>
          <p:cNvPr id="4" name="Rectangle 3"/>
          <p:cNvSpPr/>
          <p:nvPr/>
        </p:nvSpPr>
        <p:spPr>
          <a:xfrm>
            <a:off x="8041318" y="5804654"/>
            <a:ext cx="4089581" cy="369332"/>
          </a:xfrm>
          <a:prstGeom prst="rect">
            <a:avLst/>
          </a:prstGeom>
        </p:spPr>
        <p:txBody>
          <a:bodyPr wrap="none">
            <a:spAutoFit/>
          </a:bodyPr>
          <a:lstStyle/>
          <a:p>
            <a:pPr algn="ctr"/>
            <a:r>
              <a:rPr lang="en-US" b="1" dirty="0">
                <a:latin typeface="Verdana" panose="020B0604030504040204" pitchFamily="34" charset="0"/>
              </a:rPr>
              <a:t>98 verses found, 104 matches</a:t>
            </a:r>
          </a:p>
        </p:txBody>
      </p:sp>
    </p:spTree>
    <p:extLst>
      <p:ext uri="{BB962C8B-B14F-4D97-AF65-F5344CB8AC3E}">
        <p14:creationId xmlns:p14="http://schemas.microsoft.com/office/powerpoint/2010/main" val="1295411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327" y="390698"/>
            <a:ext cx="11172306" cy="5744095"/>
          </a:xfrm>
        </p:spPr>
        <p:txBody>
          <a:bodyPr>
            <a:normAutofit/>
          </a:bodyPr>
          <a:lstStyle/>
          <a:p>
            <a:r>
              <a:rPr lang="en-US" sz="3200" dirty="0"/>
              <a:t>Rom_1:9  For God is my witness, whom I serve with my spirit in the gospel of his Son, that without ceasing I make mention of you always in my prayers;</a:t>
            </a:r>
          </a:p>
          <a:p>
            <a:r>
              <a:rPr lang="en-US" sz="3200" dirty="0"/>
              <a:t>Rom_1:15  So, as much as in me is, I am ready to preach the gospel to you that are at Rome also.</a:t>
            </a:r>
          </a:p>
          <a:p>
            <a:r>
              <a:rPr lang="en-US" sz="3200" dirty="0"/>
              <a:t>Rom_1:16  For I am not ashamed of the gospel of Christ: for it is the power of God unto salvation to every one that believeth; to the Jew first, and also to the Greek</a:t>
            </a:r>
            <a:r>
              <a:rPr lang="en-US" sz="3200" dirty="0" smtClean="0"/>
              <a:t>.</a:t>
            </a:r>
            <a:endParaRPr lang="en-US" sz="3200" dirty="0"/>
          </a:p>
        </p:txBody>
      </p:sp>
    </p:spTree>
    <p:extLst>
      <p:ext uri="{BB962C8B-B14F-4D97-AF65-F5344CB8AC3E}">
        <p14:creationId xmlns:p14="http://schemas.microsoft.com/office/powerpoint/2010/main" val="3273175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327" y="390698"/>
            <a:ext cx="11172306" cy="5744095"/>
          </a:xfrm>
        </p:spPr>
        <p:txBody>
          <a:bodyPr>
            <a:normAutofit/>
          </a:bodyPr>
          <a:lstStyle/>
          <a:p>
            <a:r>
              <a:rPr lang="en-US" sz="3200" dirty="0"/>
              <a:t>Rom_2:16  In the day when God shall judge the secrets of men by Jesus Christ according to my gospel.</a:t>
            </a:r>
          </a:p>
          <a:p>
            <a:r>
              <a:rPr lang="en-US" sz="3200" dirty="0"/>
              <a:t>Rom_10:15  And how shall they preach, except they be sent? as it is written, How beautiful are the feet of them that preach the gospel of peace, and bring glad tidings of good things!</a:t>
            </a:r>
          </a:p>
          <a:p>
            <a:r>
              <a:rPr lang="en-US" sz="3200" dirty="0"/>
              <a:t>Rom_10:16  But they have not all obeyed the gospel. For Esaias </a:t>
            </a:r>
            <a:r>
              <a:rPr lang="en-US" sz="3200" dirty="0" err="1"/>
              <a:t>saith</a:t>
            </a:r>
            <a:r>
              <a:rPr lang="en-US" sz="3200" dirty="0"/>
              <a:t>, Lord, who hath believed our report</a:t>
            </a:r>
            <a:r>
              <a:rPr lang="en-US" sz="3200" dirty="0" smtClean="0"/>
              <a:t>?</a:t>
            </a:r>
            <a:endParaRPr lang="en-US" sz="3200" dirty="0"/>
          </a:p>
        </p:txBody>
      </p:sp>
    </p:spTree>
    <p:extLst>
      <p:ext uri="{BB962C8B-B14F-4D97-AF65-F5344CB8AC3E}">
        <p14:creationId xmlns:p14="http://schemas.microsoft.com/office/powerpoint/2010/main" val="2756799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327" y="390698"/>
            <a:ext cx="11172306" cy="5744095"/>
          </a:xfrm>
        </p:spPr>
        <p:txBody>
          <a:bodyPr>
            <a:normAutofit/>
          </a:bodyPr>
          <a:lstStyle/>
          <a:p>
            <a:r>
              <a:rPr lang="en-US" sz="2800" dirty="0"/>
              <a:t>Rom_11:28  As concerning the gospel, </a:t>
            </a:r>
            <a:r>
              <a:rPr lang="en-US" sz="2800" i="1" dirty="0"/>
              <a:t>they are</a:t>
            </a:r>
            <a:r>
              <a:rPr lang="en-US" sz="2800" dirty="0"/>
              <a:t> enemies for your sakes: but as touching the election, </a:t>
            </a:r>
            <a:r>
              <a:rPr lang="en-US" sz="2800" i="1" dirty="0"/>
              <a:t>they are</a:t>
            </a:r>
            <a:r>
              <a:rPr lang="en-US" sz="2800" dirty="0"/>
              <a:t> beloved for the fathers' sakes.</a:t>
            </a:r>
          </a:p>
          <a:p>
            <a:r>
              <a:rPr lang="en-US" sz="2800" dirty="0"/>
              <a:t>Rom_15:16  That I should be the minister of Jesus Christ to the Gentiles, ministering the gospel of God, that the offering up of the Gentiles might be acceptable, being sanctified by the Holy Ghost.</a:t>
            </a:r>
          </a:p>
          <a:p>
            <a:r>
              <a:rPr lang="en-US" sz="2800" dirty="0"/>
              <a:t>Rom_15:19  Through mighty signs and wonders, by the power of the Spirit of God; so that from Jerusalem, and round about unto Illyricum, I have fully preached the gospel of Christ</a:t>
            </a:r>
            <a:r>
              <a:rPr lang="en-US" sz="2800" dirty="0" smtClean="0"/>
              <a:t>.</a:t>
            </a:r>
            <a:endParaRPr lang="en-US" sz="2800" dirty="0"/>
          </a:p>
        </p:txBody>
      </p:sp>
    </p:spTree>
    <p:extLst>
      <p:ext uri="{BB962C8B-B14F-4D97-AF65-F5344CB8AC3E}">
        <p14:creationId xmlns:p14="http://schemas.microsoft.com/office/powerpoint/2010/main" val="1364674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327" y="390698"/>
            <a:ext cx="11172306" cy="5744095"/>
          </a:xfrm>
        </p:spPr>
        <p:txBody>
          <a:bodyPr>
            <a:normAutofit/>
          </a:bodyPr>
          <a:lstStyle/>
          <a:p>
            <a:r>
              <a:rPr lang="en-US" sz="2800" dirty="0"/>
              <a:t>Rom_15:20  Yea, so have I strived to preach the gospel, not where Christ was named, lest I should build upon another man's foundation:</a:t>
            </a:r>
          </a:p>
          <a:p>
            <a:r>
              <a:rPr lang="en-US" sz="2800" dirty="0"/>
              <a:t>Rom_15:29  And I am sure that, when I come unto you, I shall come in the </a:t>
            </a:r>
            <a:r>
              <a:rPr lang="en-US" sz="2800" dirty="0" err="1"/>
              <a:t>fulness</a:t>
            </a:r>
            <a:r>
              <a:rPr lang="en-US" sz="2800" dirty="0"/>
              <a:t> of the blessing of the gospel of Christ.</a:t>
            </a:r>
          </a:p>
          <a:p>
            <a:r>
              <a:rPr lang="en-US" sz="2800" dirty="0"/>
              <a:t>Rom_16:25  Now to him that is of power to stablish you according to my gospel, and the preaching of Jesus Christ, according to the revelation of the mystery, which was kept secret since the world began</a:t>
            </a:r>
            <a:r>
              <a:rPr lang="en-US" sz="2800" dirty="0" smtClean="0"/>
              <a:t>,</a:t>
            </a:r>
            <a:endParaRPr lang="en-US" sz="2800" dirty="0"/>
          </a:p>
        </p:txBody>
      </p:sp>
    </p:spTree>
    <p:extLst>
      <p:ext uri="{BB962C8B-B14F-4D97-AF65-F5344CB8AC3E}">
        <p14:creationId xmlns:p14="http://schemas.microsoft.com/office/powerpoint/2010/main" val="3583357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327" y="390698"/>
            <a:ext cx="11172306" cy="5744095"/>
          </a:xfrm>
        </p:spPr>
        <p:txBody>
          <a:bodyPr>
            <a:normAutofit/>
          </a:bodyPr>
          <a:lstStyle/>
          <a:p>
            <a:r>
              <a:rPr lang="en-US" sz="2800" dirty="0"/>
              <a:t>1Co_1:17  For Christ sent me not to baptize, but to preach the gospel: not with wisdom of words, lest the cross of Christ should be made of none effect.</a:t>
            </a:r>
          </a:p>
          <a:p>
            <a:r>
              <a:rPr lang="en-US" sz="2800" dirty="0"/>
              <a:t>1Co_4:15  For though ye have ten thousand instructors in Christ, yet </a:t>
            </a:r>
            <a:r>
              <a:rPr lang="en-US" sz="2800" i="1" dirty="0"/>
              <a:t>have ye</a:t>
            </a:r>
            <a:r>
              <a:rPr lang="en-US" sz="2800" dirty="0"/>
              <a:t> not many fathers: for in Christ Jesus I have begotten you through the gospel.</a:t>
            </a:r>
          </a:p>
          <a:p>
            <a:r>
              <a:rPr lang="en-US" sz="2800" dirty="0"/>
              <a:t>1Co_9:12  If others be partakers of </a:t>
            </a:r>
            <a:r>
              <a:rPr lang="en-US" sz="2800" i="1" dirty="0"/>
              <a:t>this</a:t>
            </a:r>
            <a:r>
              <a:rPr lang="en-US" sz="2800" dirty="0"/>
              <a:t> power over you, </a:t>
            </a:r>
            <a:r>
              <a:rPr lang="en-US" sz="2800" i="1" dirty="0"/>
              <a:t>are</a:t>
            </a:r>
            <a:r>
              <a:rPr lang="en-US" sz="2800" dirty="0"/>
              <a:t> not we rather? Nevertheless we have not used this power; but suffer all things, lest we should hinder the gospel of Christ</a:t>
            </a:r>
            <a:r>
              <a:rPr lang="en-US" sz="2800" dirty="0" smtClean="0"/>
              <a:t>.</a:t>
            </a:r>
            <a:endParaRPr lang="en-US" sz="2800" dirty="0"/>
          </a:p>
        </p:txBody>
      </p:sp>
    </p:spTree>
    <p:extLst>
      <p:ext uri="{BB962C8B-B14F-4D97-AF65-F5344CB8AC3E}">
        <p14:creationId xmlns:p14="http://schemas.microsoft.com/office/powerpoint/2010/main" val="1611210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327" y="390698"/>
            <a:ext cx="11172306" cy="5744095"/>
          </a:xfrm>
        </p:spPr>
        <p:txBody>
          <a:bodyPr>
            <a:normAutofit/>
          </a:bodyPr>
          <a:lstStyle/>
          <a:p>
            <a:r>
              <a:rPr lang="en-US" sz="3200" dirty="0"/>
              <a:t>1Co_9:14  Even so hath the Lord ordained that they which preach the gospel should live of the gospel.</a:t>
            </a:r>
          </a:p>
          <a:p>
            <a:r>
              <a:rPr lang="en-US" sz="3200" dirty="0"/>
              <a:t>1Co_9:16  For though I preach the gospel, I have nothing to glory of: for necessity is laid upon me; yea, woe is unto me, if I preach not the gospel!</a:t>
            </a:r>
          </a:p>
          <a:p>
            <a:r>
              <a:rPr lang="en-US" sz="3200" dirty="0"/>
              <a:t>1Co_9:17  For if I do this thing willingly, I have a reward: but if against my will, a dispensation </a:t>
            </a:r>
            <a:r>
              <a:rPr lang="en-US" sz="3200" i="1" dirty="0"/>
              <a:t>of the gospel</a:t>
            </a:r>
            <a:r>
              <a:rPr lang="en-US" sz="3200" dirty="0"/>
              <a:t> is committed unto me</a:t>
            </a:r>
            <a:r>
              <a:rPr lang="en-US" sz="3200" dirty="0" smtClean="0"/>
              <a:t>.</a:t>
            </a:r>
            <a:endParaRPr lang="en-US" sz="3200" dirty="0"/>
          </a:p>
        </p:txBody>
      </p:sp>
    </p:spTree>
    <p:extLst>
      <p:ext uri="{BB962C8B-B14F-4D97-AF65-F5344CB8AC3E}">
        <p14:creationId xmlns:p14="http://schemas.microsoft.com/office/powerpoint/2010/main" val="19595690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327" y="390698"/>
            <a:ext cx="11172306" cy="5744095"/>
          </a:xfrm>
        </p:spPr>
        <p:txBody>
          <a:bodyPr>
            <a:normAutofit/>
          </a:bodyPr>
          <a:lstStyle/>
          <a:p>
            <a:r>
              <a:rPr lang="en-US" sz="3200" dirty="0"/>
              <a:t>1Co_9:18  What is my reward then? </a:t>
            </a:r>
            <a:r>
              <a:rPr lang="en-US" sz="3200" i="1" dirty="0"/>
              <a:t>Verily</a:t>
            </a:r>
            <a:r>
              <a:rPr lang="en-US" sz="3200" dirty="0"/>
              <a:t> that, when I preach the gospel, I may make the gospel of Christ without charge, that I abuse not my power in the gospel.</a:t>
            </a:r>
          </a:p>
          <a:p>
            <a:r>
              <a:rPr lang="en-US" sz="3200" dirty="0"/>
              <a:t>1Co_9:23  And this I do for the gospel's sake, that I might be partaker thereof with </a:t>
            </a:r>
            <a:r>
              <a:rPr lang="en-US" sz="3200" i="1" dirty="0"/>
              <a:t>you.</a:t>
            </a:r>
            <a:endParaRPr lang="en-US" sz="3200" dirty="0"/>
          </a:p>
          <a:p>
            <a:r>
              <a:rPr lang="en-US" sz="3200" dirty="0"/>
              <a:t>1Co_15:1  Moreover, brethren, I declare unto you the gospel which I preached unto you, which also ye have received, and wherein ye stand</a:t>
            </a:r>
            <a:r>
              <a:rPr lang="en-US" sz="3200" dirty="0" smtClean="0"/>
              <a:t>;</a:t>
            </a:r>
            <a:endParaRPr lang="en-US" sz="3200" dirty="0"/>
          </a:p>
        </p:txBody>
      </p:sp>
    </p:spTree>
    <p:extLst>
      <p:ext uri="{BB962C8B-B14F-4D97-AF65-F5344CB8AC3E}">
        <p14:creationId xmlns:p14="http://schemas.microsoft.com/office/powerpoint/2010/main" val="18340538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327" y="390698"/>
            <a:ext cx="11172306" cy="5744095"/>
          </a:xfrm>
        </p:spPr>
        <p:txBody>
          <a:bodyPr>
            <a:normAutofit/>
          </a:bodyPr>
          <a:lstStyle/>
          <a:p>
            <a:r>
              <a:rPr lang="en-US" sz="3200" dirty="0"/>
              <a:t>2Co_2:12  Furthermore, when I came to Troas to </a:t>
            </a:r>
            <a:r>
              <a:rPr lang="en-US" sz="3200" i="1" dirty="0"/>
              <a:t>preach</a:t>
            </a:r>
            <a:r>
              <a:rPr lang="en-US" sz="3200" dirty="0"/>
              <a:t> Christ's gospel, and a door was opened unto me of the Lord,</a:t>
            </a:r>
          </a:p>
          <a:p>
            <a:r>
              <a:rPr lang="en-US" sz="3200" dirty="0"/>
              <a:t>2Co_4:3  But if our gospel be hid, it is hid to them that are lost:</a:t>
            </a:r>
          </a:p>
          <a:p>
            <a:r>
              <a:rPr lang="en-US" sz="3200" dirty="0"/>
              <a:t>2Co_4:4  In whom the god of this world hath blinded the minds of them which believe not, lest the light of the glorious gospel of Christ, who is the image of God, should shine unto them</a:t>
            </a:r>
            <a:r>
              <a:rPr lang="en-US" sz="3200" dirty="0" smtClean="0"/>
              <a:t>.</a:t>
            </a:r>
            <a:endParaRPr lang="en-US" sz="3200" dirty="0"/>
          </a:p>
        </p:txBody>
      </p:sp>
    </p:spTree>
    <p:extLst>
      <p:ext uri="{BB962C8B-B14F-4D97-AF65-F5344CB8AC3E}">
        <p14:creationId xmlns:p14="http://schemas.microsoft.com/office/powerpoint/2010/main" val="11065502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327" y="390698"/>
            <a:ext cx="11172306" cy="5744095"/>
          </a:xfrm>
        </p:spPr>
        <p:txBody>
          <a:bodyPr>
            <a:normAutofit/>
          </a:bodyPr>
          <a:lstStyle/>
          <a:p>
            <a:r>
              <a:rPr lang="en-US" sz="2800" dirty="0"/>
              <a:t>2Co_8:18  And we have sent with him the brother, whose praise </a:t>
            </a:r>
            <a:r>
              <a:rPr lang="en-US" sz="2800" i="1" dirty="0"/>
              <a:t>is</a:t>
            </a:r>
            <a:r>
              <a:rPr lang="en-US" sz="2800" dirty="0"/>
              <a:t> in the gospel throughout all the churches;</a:t>
            </a:r>
          </a:p>
          <a:p>
            <a:r>
              <a:rPr lang="en-US" sz="2800" dirty="0"/>
              <a:t>2Co_9:13  Whiles by the experiment of this ministration they glorify God for your professed subjection unto the gospel of Christ, and for </a:t>
            </a:r>
            <a:r>
              <a:rPr lang="en-US" sz="2800" i="1" dirty="0"/>
              <a:t>your</a:t>
            </a:r>
            <a:r>
              <a:rPr lang="en-US" sz="2800" dirty="0"/>
              <a:t> liberal distribution unto them, and unto all </a:t>
            </a:r>
            <a:r>
              <a:rPr lang="en-US" sz="2800" i="1" dirty="0"/>
              <a:t>men;</a:t>
            </a:r>
            <a:endParaRPr lang="en-US" sz="2800" dirty="0"/>
          </a:p>
          <a:p>
            <a:r>
              <a:rPr lang="en-US" sz="2800" dirty="0"/>
              <a:t>2Co_10:14  For we stretch not ourselves beyond </a:t>
            </a:r>
            <a:r>
              <a:rPr lang="en-US" sz="2800" i="1" dirty="0"/>
              <a:t>our measure,</a:t>
            </a:r>
            <a:r>
              <a:rPr lang="en-US" sz="2800" dirty="0"/>
              <a:t> as though we reached not unto you: for we are come as far as to you also in </a:t>
            </a:r>
            <a:r>
              <a:rPr lang="en-US" sz="2800" i="1" dirty="0"/>
              <a:t>preaching</a:t>
            </a:r>
            <a:r>
              <a:rPr lang="en-US" sz="2800" dirty="0"/>
              <a:t> the gospel of Christ</a:t>
            </a:r>
            <a:r>
              <a:rPr lang="en-US" sz="2800" dirty="0" smtClean="0"/>
              <a:t>:</a:t>
            </a:r>
            <a:endParaRPr lang="en-US" sz="2800" dirty="0"/>
          </a:p>
        </p:txBody>
      </p:sp>
    </p:spTree>
    <p:extLst>
      <p:ext uri="{BB962C8B-B14F-4D97-AF65-F5344CB8AC3E}">
        <p14:creationId xmlns:p14="http://schemas.microsoft.com/office/powerpoint/2010/main" val="2378076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327" y="390698"/>
            <a:ext cx="11172306" cy="5744095"/>
          </a:xfrm>
        </p:spPr>
        <p:txBody>
          <a:bodyPr>
            <a:normAutofit/>
          </a:bodyPr>
          <a:lstStyle/>
          <a:p>
            <a:r>
              <a:rPr lang="en-US" sz="2800" dirty="0"/>
              <a:t>Gal_1:6  I marvel that ye are so soon removed from him that called you into the grace of Christ unto another gospel:</a:t>
            </a:r>
          </a:p>
          <a:p>
            <a:r>
              <a:rPr lang="en-US" sz="2800" dirty="0"/>
              <a:t>Gal_1:7  Which is not another; but there be some that trouble you, and would pervert the gospel of Christ.</a:t>
            </a:r>
          </a:p>
          <a:p>
            <a:r>
              <a:rPr lang="en-US" sz="2800" dirty="0"/>
              <a:t>Gal_1:8  But though we, or an angel from heaven, preach any other gospel unto you than that which we have preached unto you, let him be accursed.</a:t>
            </a:r>
          </a:p>
          <a:p>
            <a:r>
              <a:rPr lang="en-US" sz="2800" dirty="0"/>
              <a:t>Gal_1:9  As we said before, so say I now again, If any </a:t>
            </a:r>
            <a:r>
              <a:rPr lang="en-US" sz="2800" i="1" dirty="0"/>
              <a:t>man</a:t>
            </a:r>
            <a:r>
              <a:rPr lang="en-US" sz="2800" dirty="0"/>
              <a:t> preach any other gospel unto you than that ye have received, let him be accursed</a:t>
            </a:r>
            <a:r>
              <a:rPr lang="en-US" sz="2800" dirty="0" smtClean="0"/>
              <a:t>.</a:t>
            </a:r>
            <a:endParaRPr lang="en-US" sz="2800" dirty="0"/>
          </a:p>
        </p:txBody>
      </p:sp>
    </p:spTree>
    <p:extLst>
      <p:ext uri="{BB962C8B-B14F-4D97-AF65-F5344CB8AC3E}">
        <p14:creationId xmlns:p14="http://schemas.microsoft.com/office/powerpoint/2010/main" val="909732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3702" y="99753"/>
            <a:ext cx="11172306" cy="5744095"/>
          </a:xfrm>
        </p:spPr>
        <p:txBody>
          <a:bodyPr>
            <a:noAutofit/>
          </a:bodyPr>
          <a:lstStyle/>
          <a:p>
            <a:r>
              <a:rPr lang="en-US" sz="2800" dirty="0"/>
              <a:t>Mat_4:23  And Jesus went about all Galilee, teaching in their synagogues, and preaching the gospel of the kingdom, and healing all manner of sickness and all manner of disease among the people.</a:t>
            </a:r>
          </a:p>
          <a:p>
            <a:r>
              <a:rPr lang="en-US" sz="2800" dirty="0"/>
              <a:t>Mat_9:35  And Jesus went about all the cities and villages, teaching in their synagogues, and preaching the gospel of the kingdom, and healing every sickness and every disease among the people.</a:t>
            </a:r>
          </a:p>
          <a:p>
            <a:r>
              <a:rPr lang="en-US" sz="2800" dirty="0"/>
              <a:t>Mat_11:5  The blind receive their sight, and the lame walk, the lepers are cleansed, and the deaf hear, the dead are raised up, and the poor have the gospel preached to them</a:t>
            </a:r>
            <a:r>
              <a:rPr lang="en-US" sz="2800" dirty="0" smtClean="0"/>
              <a:t>.</a:t>
            </a:r>
            <a:endParaRPr lang="en-US" sz="2800" dirty="0"/>
          </a:p>
        </p:txBody>
      </p:sp>
    </p:spTree>
    <p:extLst>
      <p:ext uri="{BB962C8B-B14F-4D97-AF65-F5344CB8AC3E}">
        <p14:creationId xmlns:p14="http://schemas.microsoft.com/office/powerpoint/2010/main" val="18959769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327" y="390698"/>
            <a:ext cx="11172306" cy="5744095"/>
          </a:xfrm>
        </p:spPr>
        <p:txBody>
          <a:bodyPr>
            <a:normAutofit/>
          </a:bodyPr>
          <a:lstStyle/>
          <a:p>
            <a:r>
              <a:rPr lang="en-US" sz="2800" dirty="0"/>
              <a:t>1Pe_4:6  For </a:t>
            </a:r>
            <a:r>
              <a:rPr lang="en-US" sz="2800" dirty="0" smtClean="0"/>
              <a:t>this </a:t>
            </a:r>
            <a:r>
              <a:rPr lang="en-US" sz="2800" dirty="0"/>
              <a:t>cause was the gospel preached also to them that are dead, that they might be judged according to men in the flesh, but live according to God in the spirit.</a:t>
            </a:r>
          </a:p>
          <a:p>
            <a:r>
              <a:rPr lang="en-US" sz="2800" dirty="0"/>
              <a:t>1Pe_4:17  For the time </a:t>
            </a:r>
            <a:r>
              <a:rPr lang="en-US" sz="2800" i="1" dirty="0"/>
              <a:t>is come</a:t>
            </a:r>
            <a:r>
              <a:rPr lang="en-US" sz="2800" dirty="0"/>
              <a:t> that judgment must begin at the house of God: and if </a:t>
            </a:r>
            <a:r>
              <a:rPr lang="en-US" sz="2800" i="1" dirty="0"/>
              <a:t>it</a:t>
            </a:r>
            <a:r>
              <a:rPr lang="en-US" sz="2800" dirty="0"/>
              <a:t> first </a:t>
            </a:r>
            <a:r>
              <a:rPr lang="en-US" sz="2800" i="1" dirty="0"/>
              <a:t>begin</a:t>
            </a:r>
            <a:r>
              <a:rPr lang="en-US" sz="2800" dirty="0"/>
              <a:t> at us, what shall the end </a:t>
            </a:r>
            <a:r>
              <a:rPr lang="en-US" sz="2800" i="1" dirty="0"/>
              <a:t>be</a:t>
            </a:r>
            <a:r>
              <a:rPr lang="en-US" sz="2800" dirty="0"/>
              <a:t> of them that obey not the gospel of God?</a:t>
            </a:r>
          </a:p>
          <a:p>
            <a:r>
              <a:rPr lang="en-US" sz="2800" dirty="0"/>
              <a:t>Rev_14:6  And I saw another angel fly in the midst of heaven, having the everlasting gospel to preach unto them that dwell on the earth, and to every nation, and kindred, and tongue, and people</a:t>
            </a:r>
            <a:r>
              <a:rPr lang="en-US" sz="2800" dirty="0" smtClean="0"/>
              <a:t>,</a:t>
            </a:r>
            <a:endParaRPr lang="en-US" sz="2800" dirty="0"/>
          </a:p>
        </p:txBody>
      </p:sp>
    </p:spTree>
    <p:extLst>
      <p:ext uri="{BB962C8B-B14F-4D97-AF65-F5344CB8AC3E}">
        <p14:creationId xmlns:p14="http://schemas.microsoft.com/office/powerpoint/2010/main" val="2055164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077" y="72999"/>
            <a:ext cx="9291215" cy="1049235"/>
          </a:xfrm>
        </p:spPr>
        <p:txBody>
          <a:bodyPr/>
          <a:lstStyle/>
          <a:p>
            <a:r>
              <a:rPr lang="en-US" dirty="0" smtClean="0"/>
              <a:t>Conclusion</a:t>
            </a:r>
            <a:endParaRPr lang="en-US" dirty="0"/>
          </a:p>
        </p:txBody>
      </p:sp>
      <p:sp>
        <p:nvSpPr>
          <p:cNvPr id="3" name="Content Placeholder 2"/>
          <p:cNvSpPr>
            <a:spLocks noGrp="1"/>
          </p:cNvSpPr>
          <p:nvPr>
            <p:ph idx="1"/>
          </p:nvPr>
        </p:nvSpPr>
        <p:spPr>
          <a:xfrm>
            <a:off x="357447" y="864524"/>
            <a:ext cx="11712633" cy="5910349"/>
          </a:xfrm>
        </p:spPr>
        <p:txBody>
          <a:bodyPr>
            <a:normAutofit/>
          </a:bodyPr>
          <a:lstStyle/>
          <a:p>
            <a:r>
              <a:rPr lang="en-US" sz="3200" dirty="0"/>
              <a:t>Joh 3:5  Jesus answered, Verily, verily, I say unto thee, Except a man be born of water and of the Spirit, he </a:t>
            </a:r>
            <a:r>
              <a:rPr lang="en-US" sz="3200" u="sng" dirty="0"/>
              <a:t>cannot</a:t>
            </a:r>
            <a:r>
              <a:rPr lang="en-US" sz="3200" dirty="0"/>
              <a:t> </a:t>
            </a:r>
            <a:r>
              <a:rPr lang="en-US" sz="3200" u="sng" dirty="0"/>
              <a:t>enter</a:t>
            </a:r>
            <a:r>
              <a:rPr lang="en-US" sz="3200" dirty="0"/>
              <a:t> into the </a:t>
            </a:r>
            <a:r>
              <a:rPr lang="en-US" sz="3200" u="sng" dirty="0"/>
              <a:t>kingdom of God</a:t>
            </a:r>
            <a:r>
              <a:rPr lang="en-US" sz="3200" dirty="0"/>
              <a:t>. </a:t>
            </a:r>
          </a:p>
          <a:p>
            <a:r>
              <a:rPr lang="en-US" sz="3200" dirty="0"/>
              <a:t>Joh 3:6  That which is born of the flesh is flesh; and that which is born of the Spirit is spirit. </a:t>
            </a:r>
          </a:p>
          <a:p>
            <a:r>
              <a:rPr lang="en-US" sz="3200" dirty="0"/>
              <a:t>Joh 3:7  Marvel not that I said unto thee, Ye must be born again. </a:t>
            </a:r>
          </a:p>
        </p:txBody>
      </p:sp>
    </p:spTree>
    <p:extLst>
      <p:ext uri="{BB962C8B-B14F-4D97-AF65-F5344CB8AC3E}">
        <p14:creationId xmlns:p14="http://schemas.microsoft.com/office/powerpoint/2010/main" val="4203609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327" y="390698"/>
            <a:ext cx="11172306" cy="5744095"/>
          </a:xfrm>
        </p:spPr>
        <p:txBody>
          <a:bodyPr/>
          <a:lstStyle/>
          <a:p>
            <a:r>
              <a:rPr lang="en-US" sz="3200" dirty="0"/>
              <a:t>Mat_24:14  And this gospel of the kingdom shall be preached in all the world for a witness unto all nations; and then shall the end come.</a:t>
            </a:r>
          </a:p>
          <a:p>
            <a:r>
              <a:rPr lang="en-US" sz="3200" dirty="0"/>
              <a:t>Mat_26:13  Verily I say unto you, </a:t>
            </a:r>
            <a:r>
              <a:rPr lang="en-US" sz="3200" dirty="0" err="1"/>
              <a:t>Wheresoever</a:t>
            </a:r>
            <a:r>
              <a:rPr lang="en-US" sz="3200" dirty="0"/>
              <a:t> this gospel shall be preached in the whole world, </a:t>
            </a:r>
            <a:r>
              <a:rPr lang="en-US" sz="3200" i="1" dirty="0"/>
              <a:t>there</a:t>
            </a:r>
            <a:r>
              <a:rPr lang="en-US" sz="3200" dirty="0"/>
              <a:t> shall also this, that this woman hath done, be told for a memorial of her.</a:t>
            </a:r>
          </a:p>
          <a:p>
            <a:r>
              <a:rPr lang="en-US" sz="3200" dirty="0"/>
              <a:t>Mar_1:1  The beginning of the gospel of Jesus Christ, the Son of God;</a:t>
            </a:r>
          </a:p>
          <a:p>
            <a:pPr marL="0" indent="0">
              <a:buNone/>
            </a:pPr>
            <a:endParaRPr lang="en-US" dirty="0"/>
          </a:p>
        </p:txBody>
      </p:sp>
    </p:spTree>
    <p:extLst>
      <p:ext uri="{BB962C8B-B14F-4D97-AF65-F5344CB8AC3E}">
        <p14:creationId xmlns:p14="http://schemas.microsoft.com/office/powerpoint/2010/main" val="86077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327" y="390698"/>
            <a:ext cx="11172306" cy="5744095"/>
          </a:xfrm>
        </p:spPr>
        <p:txBody>
          <a:bodyPr>
            <a:normAutofit/>
          </a:bodyPr>
          <a:lstStyle/>
          <a:p>
            <a:r>
              <a:rPr lang="en-US" sz="3200" dirty="0"/>
              <a:t>Mar_1:14  Now after that John was put in prison, Jesus came into Galilee, preaching the gospel of the kingdom of God,</a:t>
            </a:r>
          </a:p>
          <a:p>
            <a:r>
              <a:rPr lang="en-US" sz="3200" dirty="0"/>
              <a:t>Mar_1:15  And saying, The time is fulfilled, and the kingdom of God is at hand: repent ye, and believe the gospel.</a:t>
            </a:r>
          </a:p>
          <a:p>
            <a:r>
              <a:rPr lang="en-US" sz="3200" dirty="0"/>
              <a:t>Mar_8:35  For whosoever will save his life shall lose it; but whosoever shall lose his life for my sake and the gospel's, the same shall save it</a:t>
            </a:r>
            <a:r>
              <a:rPr lang="en-US" sz="3200" dirty="0" smtClean="0"/>
              <a:t>.</a:t>
            </a:r>
            <a:endParaRPr lang="en-US" sz="3200" dirty="0"/>
          </a:p>
        </p:txBody>
      </p:sp>
    </p:spTree>
    <p:extLst>
      <p:ext uri="{BB962C8B-B14F-4D97-AF65-F5344CB8AC3E}">
        <p14:creationId xmlns:p14="http://schemas.microsoft.com/office/powerpoint/2010/main" val="1368820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327" y="390698"/>
            <a:ext cx="11172306" cy="5744095"/>
          </a:xfrm>
        </p:spPr>
        <p:txBody>
          <a:bodyPr>
            <a:normAutofit/>
          </a:bodyPr>
          <a:lstStyle/>
          <a:p>
            <a:r>
              <a:rPr lang="en-US" sz="2800" dirty="0"/>
              <a:t>Mar_10:29  And Jesus answered and said, Verily I say unto you, There is no man that hath left house, or brethren, or sisters, or father, or mother, or wife, or children, or lands, for my sake, and the gospel's,</a:t>
            </a:r>
          </a:p>
          <a:p>
            <a:r>
              <a:rPr lang="en-US" sz="2800" dirty="0"/>
              <a:t>Mar_13:10  And the gospel must first be published among all nations.</a:t>
            </a:r>
          </a:p>
          <a:p>
            <a:r>
              <a:rPr lang="en-US" sz="2800" dirty="0"/>
              <a:t>Mar_14:9  Verily I say unto you, </a:t>
            </a:r>
            <a:r>
              <a:rPr lang="en-US" sz="2800" dirty="0" err="1"/>
              <a:t>Wheresoever</a:t>
            </a:r>
            <a:r>
              <a:rPr lang="en-US" sz="2800" dirty="0"/>
              <a:t> this gospel shall be preached throughout the whole world, </a:t>
            </a:r>
            <a:r>
              <a:rPr lang="en-US" sz="2800" i="1" dirty="0"/>
              <a:t>this</a:t>
            </a:r>
            <a:r>
              <a:rPr lang="en-US" sz="2800" dirty="0"/>
              <a:t> also that she hath done shall be spoken of for a memorial of her</a:t>
            </a:r>
            <a:r>
              <a:rPr lang="en-US" sz="2800" dirty="0" smtClean="0"/>
              <a:t>.</a:t>
            </a:r>
            <a:endParaRPr lang="en-US" sz="2800" dirty="0"/>
          </a:p>
        </p:txBody>
      </p:sp>
    </p:spTree>
    <p:extLst>
      <p:ext uri="{BB962C8B-B14F-4D97-AF65-F5344CB8AC3E}">
        <p14:creationId xmlns:p14="http://schemas.microsoft.com/office/powerpoint/2010/main" val="2168764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7076" y="241069"/>
            <a:ext cx="11172306" cy="5744095"/>
          </a:xfrm>
        </p:spPr>
        <p:txBody>
          <a:bodyPr>
            <a:noAutofit/>
          </a:bodyPr>
          <a:lstStyle/>
          <a:p>
            <a:r>
              <a:rPr lang="en-US" sz="2800" dirty="0"/>
              <a:t>Mar_16:15  And he said unto them, Go ye into all the world, and preach the gospel to every creature.</a:t>
            </a:r>
          </a:p>
          <a:p>
            <a:r>
              <a:rPr lang="en-US" sz="2800" dirty="0"/>
              <a:t>Luk_4:18  The Spirit of the Lord </a:t>
            </a:r>
            <a:r>
              <a:rPr lang="en-US" sz="2800" i="1" dirty="0"/>
              <a:t>is</a:t>
            </a:r>
            <a:r>
              <a:rPr lang="en-US" sz="2800" dirty="0"/>
              <a:t> upon me, because he hath anointed me to preach the gospel to the poor; he hath sent me to heal the brokenhearted, to preach deliverance to the captives, and recovering of sight to the blind, to set at liberty them that are bruised,</a:t>
            </a:r>
          </a:p>
          <a:p>
            <a:r>
              <a:rPr lang="en-US" sz="2800" dirty="0"/>
              <a:t>Luk_7:22  Then Jesus answering said unto them, Go your way, and tell John what things ye have seen and heard; how that the blind see, the lame walk, the lepers are cleansed, the deaf hear, the dead are raised, to the poor the gospel is preached</a:t>
            </a:r>
            <a:r>
              <a:rPr lang="en-US" sz="2800" dirty="0" smtClean="0"/>
              <a:t>.</a:t>
            </a:r>
            <a:endParaRPr lang="en-US" sz="2800" dirty="0"/>
          </a:p>
        </p:txBody>
      </p:sp>
    </p:spTree>
    <p:extLst>
      <p:ext uri="{BB962C8B-B14F-4D97-AF65-F5344CB8AC3E}">
        <p14:creationId xmlns:p14="http://schemas.microsoft.com/office/powerpoint/2010/main" val="1987012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327" y="390698"/>
            <a:ext cx="11172306" cy="5744095"/>
          </a:xfrm>
        </p:spPr>
        <p:txBody>
          <a:bodyPr>
            <a:normAutofit/>
          </a:bodyPr>
          <a:lstStyle/>
          <a:p>
            <a:r>
              <a:rPr lang="en-US" sz="3200" dirty="0"/>
              <a:t>Luk_9:6  And they departed, and went through the towns, preaching the gospel, and healing every where.</a:t>
            </a:r>
          </a:p>
          <a:p>
            <a:r>
              <a:rPr lang="en-US" sz="3200" dirty="0"/>
              <a:t>Luk_20:1  And it came to pass, </a:t>
            </a:r>
            <a:r>
              <a:rPr lang="en-US" sz="3200" i="1" dirty="0"/>
              <a:t>that</a:t>
            </a:r>
            <a:r>
              <a:rPr lang="en-US" sz="3200" dirty="0"/>
              <a:t> on one of those days, as he taught the people in the temple, and preached the gospel, the chief priests and the scribes came upon </a:t>
            </a:r>
            <a:r>
              <a:rPr lang="en-US" sz="3200" i="1" dirty="0"/>
              <a:t>him</a:t>
            </a:r>
            <a:r>
              <a:rPr lang="en-US" sz="3200" dirty="0"/>
              <a:t> with the elders,</a:t>
            </a:r>
          </a:p>
          <a:p>
            <a:r>
              <a:rPr lang="en-US" sz="3200" dirty="0"/>
              <a:t>Act_8:25  And they, when they had testified and preached the word of the Lord, returned to Jerusalem, and preached the gospel in many villages of the Samaritans</a:t>
            </a:r>
            <a:r>
              <a:rPr lang="en-US" sz="3200" dirty="0" smtClean="0"/>
              <a:t>.</a:t>
            </a:r>
            <a:endParaRPr lang="en-US" sz="3200" dirty="0"/>
          </a:p>
        </p:txBody>
      </p:sp>
    </p:spTree>
    <p:extLst>
      <p:ext uri="{BB962C8B-B14F-4D97-AF65-F5344CB8AC3E}">
        <p14:creationId xmlns:p14="http://schemas.microsoft.com/office/powerpoint/2010/main" val="450480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327" y="390698"/>
            <a:ext cx="11172306" cy="5744095"/>
          </a:xfrm>
        </p:spPr>
        <p:txBody>
          <a:bodyPr>
            <a:normAutofit/>
          </a:bodyPr>
          <a:lstStyle/>
          <a:p>
            <a:r>
              <a:rPr lang="en-US" sz="3200" dirty="0"/>
              <a:t>Act_14:7  And there they preached the gospel.</a:t>
            </a:r>
          </a:p>
          <a:p>
            <a:r>
              <a:rPr lang="en-US" sz="3200" dirty="0"/>
              <a:t>Act_14:21  And when they had preached the gospel to that city, and had taught many, they returned again to </a:t>
            </a:r>
            <a:r>
              <a:rPr lang="en-US" sz="3200" dirty="0" err="1"/>
              <a:t>Lystra</a:t>
            </a:r>
            <a:r>
              <a:rPr lang="en-US" sz="3200" dirty="0"/>
              <a:t>, and </a:t>
            </a:r>
            <a:r>
              <a:rPr lang="en-US" sz="3200" i="1" dirty="0"/>
              <a:t>to</a:t>
            </a:r>
            <a:r>
              <a:rPr lang="en-US" sz="3200" dirty="0"/>
              <a:t> </a:t>
            </a:r>
            <a:r>
              <a:rPr lang="en-US" sz="3200" dirty="0" err="1"/>
              <a:t>Iconium</a:t>
            </a:r>
            <a:r>
              <a:rPr lang="en-US" sz="3200" dirty="0"/>
              <a:t>, and Antioch,</a:t>
            </a:r>
          </a:p>
          <a:p>
            <a:r>
              <a:rPr lang="en-US" sz="3200" dirty="0"/>
              <a:t>Act_15:7  And when there had been much disputing, Peter rose up, and said unto them, Men </a:t>
            </a:r>
            <a:r>
              <a:rPr lang="en-US" sz="3200" i="1" dirty="0"/>
              <a:t>and</a:t>
            </a:r>
            <a:r>
              <a:rPr lang="en-US" sz="3200" dirty="0"/>
              <a:t> brethren, ye know how that a good while ago God made choice among us, that the Gentiles by my mouth should hear the word of the gospel, and believe</a:t>
            </a:r>
            <a:r>
              <a:rPr lang="en-US" sz="3200" dirty="0" smtClean="0"/>
              <a:t>.</a:t>
            </a:r>
            <a:endParaRPr lang="en-US" sz="3200" dirty="0"/>
          </a:p>
        </p:txBody>
      </p:sp>
    </p:spTree>
    <p:extLst>
      <p:ext uri="{BB962C8B-B14F-4D97-AF65-F5344CB8AC3E}">
        <p14:creationId xmlns:p14="http://schemas.microsoft.com/office/powerpoint/2010/main" val="2774371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327" y="390698"/>
            <a:ext cx="11172306" cy="5744095"/>
          </a:xfrm>
        </p:spPr>
        <p:txBody>
          <a:bodyPr>
            <a:normAutofit/>
          </a:bodyPr>
          <a:lstStyle/>
          <a:p>
            <a:r>
              <a:rPr lang="en-US" sz="2800" dirty="0"/>
              <a:t>Act_16:10  And after he had seen the vision, immediately we </a:t>
            </a:r>
            <a:r>
              <a:rPr lang="en-US" sz="2800" dirty="0" err="1"/>
              <a:t>endeavoured</a:t>
            </a:r>
            <a:r>
              <a:rPr lang="en-US" sz="2800" dirty="0"/>
              <a:t> to go into Macedonia, assuredly gathering that the Lord had called us for to preach the gospel unto them.</a:t>
            </a:r>
          </a:p>
          <a:p>
            <a:r>
              <a:rPr lang="en-US" sz="2800" dirty="0"/>
              <a:t>Act_20:24  But none of these things move me, neither count I my life dear unto myself, so that I might finish my course with joy, and the ministry, which I have received of the Lord Jesus, to testify the gospel of the grace of God.</a:t>
            </a:r>
          </a:p>
          <a:p>
            <a:r>
              <a:rPr lang="en-US" sz="2800" dirty="0"/>
              <a:t>Rom_1:1  Paul, a servant of Jesus Christ, called </a:t>
            </a:r>
            <a:r>
              <a:rPr lang="en-US" sz="2800" i="1" dirty="0"/>
              <a:t>to be</a:t>
            </a:r>
            <a:r>
              <a:rPr lang="en-US" sz="2800" dirty="0"/>
              <a:t> an apostle, separated unto the gospel of God</a:t>
            </a:r>
            <a:r>
              <a:rPr lang="en-US" sz="2800" dirty="0" smtClean="0"/>
              <a:t>,</a:t>
            </a:r>
            <a:endParaRPr lang="en-US" sz="2800" dirty="0"/>
          </a:p>
        </p:txBody>
      </p:sp>
    </p:spTree>
    <p:extLst>
      <p:ext uri="{BB962C8B-B14F-4D97-AF65-F5344CB8AC3E}">
        <p14:creationId xmlns:p14="http://schemas.microsoft.com/office/powerpoint/2010/main" val="403888053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emplate>TM10001114[[fn=Gallery]]</Template>
  <TotalTime>28</TotalTime>
  <Words>38</Words>
  <Application>Microsoft Office PowerPoint</Application>
  <PresentationFormat>Widescreen</PresentationFormat>
  <Paragraphs>66</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Rockwell</vt:lpstr>
      <vt:lpstr>Verdana</vt:lpstr>
      <vt:lpstr>Gallery</vt:lpstr>
      <vt:lpstr>Power of Gospel of the Kingdom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vt:lpstr>
    </vt:vector>
  </TitlesOfParts>
  <Company>Christina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 of Gospel of the Kingdom</dc:title>
  <dc:creator>Eldon Lingg</dc:creator>
  <cp:lastModifiedBy>Eldon Lingg</cp:lastModifiedBy>
  <cp:revision>5</cp:revision>
  <dcterms:created xsi:type="dcterms:W3CDTF">2017-05-23T00:48:53Z</dcterms:created>
  <dcterms:modified xsi:type="dcterms:W3CDTF">2017-05-25T03:02:26Z</dcterms:modified>
</cp:coreProperties>
</file>