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1" r:id="rId7"/>
    <p:sldId id="261" r:id="rId8"/>
    <p:sldId id="262" r:id="rId9"/>
    <p:sldId id="263" r:id="rId10"/>
    <p:sldId id="264" r:id="rId11"/>
    <p:sldId id="265" r:id="rId12"/>
    <p:sldId id="266" r:id="rId13"/>
    <p:sldId id="267" r:id="rId14"/>
    <p:sldId id="268" r:id="rId15"/>
    <p:sldId id="269" r:id="rId16"/>
    <p:sldId id="270"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F1BCC-48CC-4B06-B9A6-0B524C1DB5B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316269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F1BCC-48CC-4B06-B9A6-0B524C1DB5B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2199343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F1BCC-48CC-4B06-B9A6-0B524C1DB5B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3323343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F1BCC-48CC-4B06-B9A6-0B524C1DB5B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3856141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1F1BCC-48CC-4B06-B9A6-0B524C1DB5B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126912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F1BCC-48CC-4B06-B9A6-0B524C1DB5B9}" type="datetimeFigureOut">
              <a:rPr lang="en-US" smtClean="0"/>
              <a:t>4/11/2017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133353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F1BCC-48CC-4B06-B9A6-0B524C1DB5B9}" type="datetimeFigureOut">
              <a:rPr lang="en-US" smtClean="0"/>
              <a:t>4/11/2017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135622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F1BCC-48CC-4B06-B9A6-0B524C1DB5B9}" type="datetimeFigureOut">
              <a:rPr lang="en-US" smtClean="0"/>
              <a:t>4/11/2017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356197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F1BCC-48CC-4B06-B9A6-0B524C1DB5B9}" type="datetimeFigureOut">
              <a:rPr lang="en-US" smtClean="0"/>
              <a:t>4/11/2017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2855914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1F1BCC-48CC-4B06-B9A6-0B524C1DB5B9}" type="datetimeFigureOut">
              <a:rPr lang="en-US" smtClean="0"/>
              <a:t>4/11/2017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2338687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1F1BCC-48CC-4B06-B9A6-0B524C1DB5B9}" type="datetimeFigureOut">
              <a:rPr lang="en-US" smtClean="0"/>
              <a:t>4/11/2017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90E00-AE71-44D3-88FB-CFF32D84934A}" type="slidenum">
              <a:rPr lang="en-US" smtClean="0"/>
              <a:t>‹#›</a:t>
            </a:fld>
            <a:endParaRPr lang="en-US"/>
          </a:p>
        </p:txBody>
      </p:sp>
    </p:spTree>
    <p:extLst>
      <p:ext uri="{BB962C8B-B14F-4D97-AF65-F5344CB8AC3E}">
        <p14:creationId xmlns:p14="http://schemas.microsoft.com/office/powerpoint/2010/main" val="3148932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F1BCC-48CC-4B06-B9A6-0B524C1DB5B9}" type="datetimeFigureOut">
              <a:rPr lang="en-US" smtClean="0"/>
              <a:t>4/11/2017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090E00-AE71-44D3-88FB-CFF32D84934A}" type="slidenum">
              <a:rPr lang="en-US" smtClean="0"/>
              <a:t>‹#›</a:t>
            </a:fld>
            <a:endParaRPr lang="en-US"/>
          </a:p>
        </p:txBody>
      </p:sp>
    </p:spTree>
    <p:extLst>
      <p:ext uri="{BB962C8B-B14F-4D97-AF65-F5344CB8AC3E}">
        <p14:creationId xmlns:p14="http://schemas.microsoft.com/office/powerpoint/2010/main" val="344819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Passover History</a:t>
            </a:r>
            <a:endParaRPr lang="en-US" dirty="0"/>
          </a:p>
        </p:txBody>
      </p:sp>
      <p:sp>
        <p:nvSpPr>
          <p:cNvPr id="3" name="Subtitle 2"/>
          <p:cNvSpPr>
            <a:spLocks noGrp="1"/>
          </p:cNvSpPr>
          <p:nvPr>
            <p:ph type="subTitle" idx="1"/>
          </p:nvPr>
        </p:nvSpPr>
        <p:spPr/>
        <p:txBody>
          <a:bodyPr/>
          <a:lstStyle/>
          <a:p>
            <a:r>
              <a:rPr lang="en-US" dirty="0" smtClean="0"/>
              <a:t>By Eldon Lingg</a:t>
            </a:r>
            <a:endParaRPr lang="en-US" dirty="0"/>
          </a:p>
        </p:txBody>
      </p:sp>
    </p:spTree>
    <p:extLst>
      <p:ext uri="{BB962C8B-B14F-4D97-AF65-F5344CB8AC3E}">
        <p14:creationId xmlns:p14="http://schemas.microsoft.com/office/powerpoint/2010/main" val="3534335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789709"/>
          </a:xfrm>
        </p:spPr>
        <p:txBody>
          <a:bodyPr/>
          <a:lstStyle/>
          <a:p>
            <a:r>
              <a:rPr lang="en-US" dirty="0" smtClean="0"/>
              <a:t>Betrayal Night	</a:t>
            </a:r>
            <a:endParaRPr lang="en-US" dirty="0"/>
          </a:p>
        </p:txBody>
      </p:sp>
      <p:sp>
        <p:nvSpPr>
          <p:cNvPr id="3" name="Content Placeholder 2"/>
          <p:cNvSpPr>
            <a:spLocks noGrp="1"/>
          </p:cNvSpPr>
          <p:nvPr>
            <p:ph idx="1"/>
          </p:nvPr>
        </p:nvSpPr>
        <p:spPr>
          <a:xfrm>
            <a:off x="0" y="689956"/>
            <a:ext cx="12192000" cy="6168044"/>
          </a:xfrm>
        </p:spPr>
        <p:txBody>
          <a:bodyPr/>
          <a:lstStyle/>
          <a:p>
            <a:r>
              <a:rPr lang="en-US" dirty="0" smtClean="0"/>
              <a:t>In the Garden of Gethsemane, Jesus prayed in great sorrow. His sweat was like great drops of blood… </a:t>
            </a:r>
          </a:p>
          <a:p>
            <a:r>
              <a:rPr lang="en-US" dirty="0" smtClean="0"/>
              <a:t>II Corinthians 5:21 </a:t>
            </a:r>
            <a:r>
              <a:rPr lang="en-US" dirty="0" smtClean="0"/>
              <a:t>“He</a:t>
            </a:r>
            <a:r>
              <a:rPr lang="en-US" dirty="0" smtClean="0"/>
              <a:t>, who knew no sin, dreaded taking upon Himself the sins of the world</a:t>
            </a:r>
            <a:r>
              <a:rPr lang="en-US" dirty="0" smtClean="0"/>
              <a:t>.” </a:t>
            </a:r>
            <a:endParaRPr lang="en-US" dirty="0"/>
          </a:p>
          <a:p>
            <a:r>
              <a:rPr lang="en-US" dirty="0" smtClean="0"/>
              <a:t>But if He refused, mankind was doomed! </a:t>
            </a:r>
          </a:p>
          <a:p>
            <a:r>
              <a:rPr lang="en-US" dirty="0" smtClean="0"/>
              <a:t>Judas betrayed Jesus with a kiss… Luke 22:48</a:t>
            </a:r>
          </a:p>
          <a:p>
            <a:r>
              <a:rPr lang="en-US" dirty="0" smtClean="0"/>
              <a:t>Matt 26:15</a:t>
            </a:r>
            <a:r>
              <a:rPr lang="en-US" dirty="0"/>
              <a:t>  </a:t>
            </a:r>
            <a:r>
              <a:rPr lang="en-US" dirty="0" smtClean="0"/>
              <a:t>“And </a:t>
            </a:r>
            <a:r>
              <a:rPr lang="en-US" dirty="0"/>
              <a:t>said </a:t>
            </a:r>
            <a:r>
              <a:rPr lang="en-US" i="1" dirty="0"/>
              <a:t>unto them,</a:t>
            </a:r>
            <a:r>
              <a:rPr lang="en-US" dirty="0"/>
              <a:t> What will ye give me, and I will deliver him unto you? And they covenanted with him for </a:t>
            </a:r>
            <a:r>
              <a:rPr lang="en-US" u="sng" dirty="0"/>
              <a:t>thirty pieces of silver</a:t>
            </a:r>
            <a:r>
              <a:rPr lang="en-US" dirty="0" smtClean="0"/>
              <a:t>.”</a:t>
            </a:r>
            <a:endParaRPr lang="en-US" dirty="0" smtClean="0"/>
          </a:p>
          <a:p>
            <a:pPr marL="0" indent="0">
              <a:buNone/>
            </a:pPr>
            <a:r>
              <a:rPr lang="en-US" u="sng" dirty="0" smtClean="0"/>
              <a:t>Creator, Messiah, &amp; Living Word is invaluable but he betrayed Him for 30 pieces of silver!!!</a:t>
            </a:r>
            <a:endParaRPr lang="en-US" u="sng" dirty="0"/>
          </a:p>
          <a:p>
            <a:pPr marL="0" indent="0">
              <a:buNone/>
            </a:pPr>
            <a:endParaRPr lang="en-US" u="sng" dirty="0"/>
          </a:p>
          <a:p>
            <a:pPr marL="0" indent="0">
              <a:buNone/>
            </a:pPr>
            <a:endParaRPr lang="en-US" dirty="0"/>
          </a:p>
        </p:txBody>
      </p:sp>
    </p:spTree>
    <p:extLst>
      <p:ext uri="{BB962C8B-B14F-4D97-AF65-F5344CB8AC3E}">
        <p14:creationId xmlns:p14="http://schemas.microsoft.com/office/powerpoint/2010/main" val="947163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0515600" cy="689956"/>
          </a:xfrm>
        </p:spPr>
        <p:txBody>
          <a:bodyPr>
            <a:normAutofit fontScale="90000"/>
          </a:bodyPr>
          <a:lstStyle/>
          <a:p>
            <a:r>
              <a:rPr lang="en-US" dirty="0" smtClean="0"/>
              <a:t>Matthew 26:64</a:t>
            </a:r>
            <a:endParaRPr lang="en-US" dirty="0"/>
          </a:p>
        </p:txBody>
      </p:sp>
      <p:sp>
        <p:nvSpPr>
          <p:cNvPr id="3" name="Content Placeholder 2"/>
          <p:cNvSpPr>
            <a:spLocks noGrp="1"/>
          </p:cNvSpPr>
          <p:nvPr>
            <p:ph idx="1"/>
          </p:nvPr>
        </p:nvSpPr>
        <p:spPr>
          <a:xfrm>
            <a:off x="0" y="689956"/>
            <a:ext cx="12192000" cy="6168043"/>
          </a:xfrm>
        </p:spPr>
        <p:txBody>
          <a:bodyPr/>
          <a:lstStyle/>
          <a:p>
            <a:r>
              <a:rPr lang="en-US" sz="4000" dirty="0" smtClean="0"/>
              <a:t>“Hereafter shall ye see the Son of man sitting on the right hand of power, and coming in the clouds of Heaven.” </a:t>
            </a:r>
          </a:p>
          <a:p>
            <a:r>
              <a:rPr lang="en-US" sz="4000" dirty="0" smtClean="0"/>
              <a:t>Jews’ high priests were deeply anger against Jesus… wanting to punish him to Death for Blaspheming… </a:t>
            </a:r>
          </a:p>
          <a:p>
            <a:r>
              <a:rPr lang="en-US" sz="4000" dirty="0" smtClean="0"/>
              <a:t>Angels want to defend Him but they were not permitted because He must complete His mission (Cross). </a:t>
            </a:r>
          </a:p>
          <a:p>
            <a:endParaRPr lang="en-US" dirty="0"/>
          </a:p>
        </p:txBody>
      </p:sp>
    </p:spTree>
    <p:extLst>
      <p:ext uri="{BB962C8B-B14F-4D97-AF65-F5344CB8AC3E}">
        <p14:creationId xmlns:p14="http://schemas.microsoft.com/office/powerpoint/2010/main" val="2481747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623455"/>
          </a:xfrm>
        </p:spPr>
        <p:txBody>
          <a:bodyPr>
            <a:normAutofit fontScale="90000"/>
          </a:bodyPr>
          <a:lstStyle/>
          <a:p>
            <a:r>
              <a:rPr lang="en-US" dirty="0" smtClean="0"/>
              <a:t>Judging Time	</a:t>
            </a:r>
            <a:endParaRPr lang="en-US" dirty="0"/>
          </a:p>
        </p:txBody>
      </p:sp>
      <p:sp>
        <p:nvSpPr>
          <p:cNvPr id="3" name="Content Placeholder 2"/>
          <p:cNvSpPr>
            <a:spLocks noGrp="1"/>
          </p:cNvSpPr>
          <p:nvPr>
            <p:ph idx="1"/>
          </p:nvPr>
        </p:nvSpPr>
        <p:spPr>
          <a:xfrm>
            <a:off x="0" y="556952"/>
            <a:ext cx="12192000" cy="6301047"/>
          </a:xfrm>
        </p:spPr>
        <p:txBody>
          <a:bodyPr>
            <a:normAutofit/>
          </a:bodyPr>
          <a:lstStyle/>
          <a:p>
            <a:r>
              <a:rPr lang="en-US" dirty="0" smtClean="0"/>
              <a:t>Facing Roman’s Governor named Pontius Pilate.</a:t>
            </a:r>
          </a:p>
          <a:p>
            <a:r>
              <a:rPr lang="en-US" dirty="0" smtClean="0"/>
              <a:t>He asked Him, “Art THOU the king of the Jews?”</a:t>
            </a:r>
          </a:p>
          <a:p>
            <a:r>
              <a:rPr lang="en-US" dirty="0" smtClean="0"/>
              <a:t>Jesus replied, “Thou </a:t>
            </a:r>
            <a:r>
              <a:rPr lang="en-US" dirty="0" err="1" smtClean="0"/>
              <a:t>sayest</a:t>
            </a:r>
            <a:r>
              <a:rPr lang="en-US" dirty="0" smtClean="0"/>
              <a:t> it</a:t>
            </a:r>
            <a:r>
              <a:rPr lang="en-US" dirty="0" smtClean="0"/>
              <a:t>.” (Mark 15:2)</a:t>
            </a:r>
            <a:endParaRPr lang="en-US" dirty="0" smtClean="0"/>
          </a:p>
          <a:p>
            <a:r>
              <a:rPr lang="en-US" dirty="0" smtClean="0"/>
              <a:t>Pilate found Him no fault but he tried to reason with the bloody-thirsty mob! </a:t>
            </a:r>
          </a:p>
          <a:p>
            <a:r>
              <a:rPr lang="en-US" dirty="0" smtClean="0"/>
              <a:t>Mark 15:9 “Will ye that I release unto you the king of the Jews?”</a:t>
            </a:r>
          </a:p>
          <a:p>
            <a:r>
              <a:rPr lang="en-US" dirty="0" smtClean="0"/>
              <a:t>Mark 15:13 Mob was blinded by blood lust “Crucifying Him!” </a:t>
            </a:r>
          </a:p>
          <a:p>
            <a:r>
              <a:rPr lang="en-US" dirty="0" smtClean="0"/>
              <a:t>Mark 15:14 Why? What evil hath he done? Pilate said… Israel rejected their Messiah, and Pilate ordered his death then he said I am innocent of the blood of this just person. (Washing his hands)</a:t>
            </a:r>
            <a:endParaRPr lang="en-US" dirty="0"/>
          </a:p>
        </p:txBody>
      </p:sp>
    </p:spTree>
    <p:extLst>
      <p:ext uri="{BB962C8B-B14F-4D97-AF65-F5344CB8AC3E}">
        <p14:creationId xmlns:p14="http://schemas.microsoft.com/office/powerpoint/2010/main" val="2157319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15142"/>
          </a:xfrm>
        </p:spPr>
        <p:txBody>
          <a:bodyPr>
            <a:normAutofit fontScale="90000"/>
          </a:bodyPr>
          <a:lstStyle/>
          <a:p>
            <a:r>
              <a:rPr lang="en-US" dirty="0" smtClean="0"/>
              <a:t>Scourged	</a:t>
            </a:r>
            <a:endParaRPr lang="en-US" dirty="0"/>
          </a:p>
        </p:txBody>
      </p:sp>
      <p:sp>
        <p:nvSpPr>
          <p:cNvPr id="3" name="Content Placeholder 2"/>
          <p:cNvSpPr>
            <a:spLocks noGrp="1"/>
          </p:cNvSpPr>
          <p:nvPr>
            <p:ph idx="1"/>
          </p:nvPr>
        </p:nvSpPr>
        <p:spPr>
          <a:xfrm>
            <a:off x="0" y="532014"/>
            <a:ext cx="12192000" cy="6325985"/>
          </a:xfrm>
        </p:spPr>
        <p:txBody>
          <a:bodyPr>
            <a:normAutofit/>
          </a:bodyPr>
          <a:lstStyle/>
          <a:p>
            <a:r>
              <a:rPr lang="en-US" dirty="0" smtClean="0"/>
              <a:t>Whipped with sharp bone and metal in the leather whip…</a:t>
            </a:r>
          </a:p>
          <a:p>
            <a:r>
              <a:rPr lang="en-US" dirty="0" smtClean="0"/>
              <a:t>Stripped away flesh, spurting blood, muscles were sliced wide open.</a:t>
            </a:r>
          </a:p>
          <a:p>
            <a:r>
              <a:rPr lang="en-US" dirty="0" smtClean="0"/>
              <a:t>Most victims died from this beating… </a:t>
            </a:r>
          </a:p>
          <a:p>
            <a:r>
              <a:rPr lang="en-US" dirty="0" smtClean="0"/>
              <a:t>Mocked Him with a purple robe and a crown of thorns.</a:t>
            </a:r>
          </a:p>
          <a:p>
            <a:r>
              <a:rPr lang="en-US" dirty="0" smtClean="0"/>
              <a:t>Carried 100 pound of wooden cross for 650 yards to the place of execution. </a:t>
            </a:r>
          </a:p>
          <a:p>
            <a:r>
              <a:rPr lang="en-US" dirty="0" smtClean="0"/>
              <a:t>Dehydrated his body rather so quick</a:t>
            </a:r>
          </a:p>
          <a:p>
            <a:r>
              <a:rPr lang="en-US" dirty="0" smtClean="0"/>
              <a:t>Isaiah 50:6 “I gave my back to the </a:t>
            </a:r>
            <a:r>
              <a:rPr lang="en-US" dirty="0" err="1" smtClean="0"/>
              <a:t>smiters</a:t>
            </a:r>
            <a:r>
              <a:rPr lang="en-US" dirty="0" smtClean="0"/>
              <a:t>, and my cheeks to them that plucked off the hair.”</a:t>
            </a:r>
          </a:p>
          <a:p>
            <a:r>
              <a:rPr lang="en-US" dirty="0"/>
              <a:t>Mar 15:19  </a:t>
            </a:r>
            <a:r>
              <a:rPr lang="en-US" dirty="0" smtClean="0"/>
              <a:t>“And </a:t>
            </a:r>
            <a:r>
              <a:rPr lang="en-US" dirty="0"/>
              <a:t>they smote him on the head with a reed, and did spit upon him, and bowing </a:t>
            </a:r>
            <a:r>
              <a:rPr lang="en-US" i="1" dirty="0"/>
              <a:t>their</a:t>
            </a:r>
            <a:r>
              <a:rPr lang="en-US" dirty="0"/>
              <a:t> knees worshipped him</a:t>
            </a:r>
            <a:r>
              <a:rPr lang="en-US" dirty="0" smtClean="0"/>
              <a:t>.”</a:t>
            </a:r>
            <a:r>
              <a:rPr lang="en-US" dirty="0"/>
              <a:t> </a:t>
            </a:r>
            <a:endParaRPr lang="en-US" dirty="0" smtClean="0"/>
          </a:p>
          <a:p>
            <a:r>
              <a:rPr lang="en-US" dirty="0" smtClean="0"/>
              <a:t>Isaiah 52:14 “His visage was so marred more than any man.”</a:t>
            </a:r>
          </a:p>
          <a:p>
            <a:r>
              <a:rPr lang="en-US" dirty="0" smtClean="0"/>
              <a:t>Nailed Him to the cross, and drove rusty spikes into His wrists and feet.</a:t>
            </a:r>
            <a:endParaRPr lang="en-US" dirty="0"/>
          </a:p>
        </p:txBody>
      </p:sp>
    </p:spTree>
    <p:extLst>
      <p:ext uri="{BB962C8B-B14F-4D97-AF65-F5344CB8AC3E}">
        <p14:creationId xmlns:p14="http://schemas.microsoft.com/office/powerpoint/2010/main" val="4143258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31766"/>
          </a:xfrm>
        </p:spPr>
        <p:txBody>
          <a:bodyPr>
            <a:normAutofit fontScale="90000"/>
          </a:bodyPr>
          <a:lstStyle/>
          <a:p>
            <a:r>
              <a:rPr lang="en-US" dirty="0" smtClean="0"/>
              <a:t>Shed Blood	</a:t>
            </a:r>
            <a:endParaRPr lang="en-US" dirty="0"/>
          </a:p>
        </p:txBody>
      </p:sp>
      <p:sp>
        <p:nvSpPr>
          <p:cNvPr id="3" name="Content Placeholder 2"/>
          <p:cNvSpPr>
            <a:spLocks noGrp="1"/>
          </p:cNvSpPr>
          <p:nvPr>
            <p:ph idx="1"/>
          </p:nvPr>
        </p:nvSpPr>
        <p:spPr>
          <a:xfrm>
            <a:off x="0" y="548640"/>
            <a:ext cx="12192000" cy="6309360"/>
          </a:xfrm>
        </p:spPr>
        <p:txBody>
          <a:bodyPr/>
          <a:lstStyle/>
          <a:p>
            <a:r>
              <a:rPr lang="en-US" dirty="0" smtClean="0"/>
              <a:t>Jesus shed His blood so every sin ever committed could be forgiven.</a:t>
            </a:r>
          </a:p>
          <a:p>
            <a:r>
              <a:rPr lang="en-US" dirty="0" smtClean="0"/>
              <a:t>Hebrews 9:22 “Without shedding of blood, there is no remission for sins.”</a:t>
            </a:r>
          </a:p>
          <a:p>
            <a:r>
              <a:rPr lang="en-US" dirty="0" smtClean="0"/>
              <a:t>Luke 23:34 - He spoke, “Father, forgive them; for they know not what they do.”</a:t>
            </a:r>
          </a:p>
          <a:p>
            <a:r>
              <a:rPr lang="en-US" dirty="0" smtClean="0"/>
              <a:t>Just before He died, He shouted, “It is finished!”</a:t>
            </a:r>
          </a:p>
          <a:p>
            <a:r>
              <a:rPr lang="en-US" dirty="0" smtClean="0"/>
              <a:t>The penalty for the sins of all mankind had been paid in full!</a:t>
            </a:r>
          </a:p>
          <a:p>
            <a:r>
              <a:rPr lang="en-US" dirty="0" smtClean="0"/>
              <a:t>The </a:t>
            </a:r>
            <a:r>
              <a:rPr lang="en-US" dirty="0" smtClean="0">
                <a:solidFill>
                  <a:srgbClr val="FF0000"/>
                </a:solidFill>
              </a:rPr>
              <a:t>wages of sin is ….</a:t>
            </a:r>
          </a:p>
          <a:p>
            <a:r>
              <a:rPr lang="en-US" dirty="0" smtClean="0">
                <a:solidFill>
                  <a:srgbClr val="FF0000"/>
                </a:solidFill>
              </a:rPr>
              <a:t>DEATH!</a:t>
            </a:r>
            <a:r>
              <a:rPr lang="en-US" dirty="0" smtClean="0"/>
              <a:t>… </a:t>
            </a:r>
          </a:p>
          <a:p>
            <a:r>
              <a:rPr lang="en-US" u="sng" dirty="0"/>
              <a:t>Rom_6:23  For the wages of sin </a:t>
            </a:r>
            <a:r>
              <a:rPr lang="en-US" i="1" u="sng" dirty="0"/>
              <a:t>is</a:t>
            </a:r>
            <a:r>
              <a:rPr lang="en-US" u="sng" dirty="0"/>
              <a:t> death; but the gift of God </a:t>
            </a:r>
            <a:r>
              <a:rPr lang="en-US" i="1" u="sng" dirty="0"/>
              <a:t>is</a:t>
            </a:r>
            <a:r>
              <a:rPr lang="en-US" u="sng" dirty="0"/>
              <a:t> eternal life through Jesus Christ our Lord</a:t>
            </a:r>
            <a:r>
              <a:rPr lang="en-US" u="sng" dirty="0" smtClean="0"/>
              <a:t>.</a:t>
            </a:r>
            <a:endParaRPr lang="en-US" dirty="0" smtClean="0"/>
          </a:p>
          <a:p>
            <a:r>
              <a:rPr lang="en-US" dirty="0" smtClean="0"/>
              <a:t>Now anyone could be saved by putting their faith in Jesus Christ! </a:t>
            </a:r>
          </a:p>
        </p:txBody>
      </p:sp>
    </p:spTree>
    <p:extLst>
      <p:ext uri="{BB962C8B-B14F-4D97-AF65-F5344CB8AC3E}">
        <p14:creationId xmlns:p14="http://schemas.microsoft.com/office/powerpoint/2010/main" val="397868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anim calcmode="lin" valueType="num">
                                      <p:cBhvr additive="base">
                                        <p:cTn id="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31766"/>
          </a:xfrm>
        </p:spPr>
        <p:txBody>
          <a:bodyPr>
            <a:normAutofit fontScale="90000"/>
          </a:bodyPr>
          <a:lstStyle/>
          <a:p>
            <a:r>
              <a:rPr lang="en-US" u="sng" dirty="0" smtClean="0"/>
              <a:t>After</a:t>
            </a:r>
            <a:r>
              <a:rPr lang="en-US" dirty="0" smtClean="0"/>
              <a:t> Three Days/Nights</a:t>
            </a:r>
            <a:endParaRPr lang="en-US" dirty="0"/>
          </a:p>
        </p:txBody>
      </p:sp>
      <p:sp>
        <p:nvSpPr>
          <p:cNvPr id="3" name="Content Placeholder 2"/>
          <p:cNvSpPr>
            <a:spLocks noGrp="1"/>
          </p:cNvSpPr>
          <p:nvPr>
            <p:ph idx="1"/>
          </p:nvPr>
        </p:nvSpPr>
        <p:spPr>
          <a:xfrm>
            <a:off x="0" y="565264"/>
            <a:ext cx="12192000" cy="6292735"/>
          </a:xfrm>
        </p:spPr>
        <p:txBody>
          <a:bodyPr/>
          <a:lstStyle/>
          <a:p>
            <a:r>
              <a:rPr lang="en-US" dirty="0" smtClean="0"/>
              <a:t>He is risen!</a:t>
            </a:r>
          </a:p>
          <a:p>
            <a:r>
              <a:rPr lang="en-US" dirty="0" smtClean="0"/>
              <a:t>He defeated Satan, and conquered Death and Hell. </a:t>
            </a:r>
          </a:p>
          <a:p>
            <a:r>
              <a:rPr lang="en-US" dirty="0" smtClean="0"/>
              <a:t>Jesus said to His disciplines, “All power is given unto me in heaven and in earth.” Matthew 25:18</a:t>
            </a:r>
          </a:p>
          <a:p>
            <a:r>
              <a:rPr lang="en-US" dirty="0" smtClean="0"/>
              <a:t>Mark 16:15 “Go ye into all the world, and preach the gospel to every creature.”</a:t>
            </a:r>
            <a:endParaRPr lang="en-US" dirty="0"/>
          </a:p>
        </p:txBody>
      </p:sp>
    </p:spTree>
    <p:extLst>
      <p:ext uri="{BB962C8B-B14F-4D97-AF65-F5344CB8AC3E}">
        <p14:creationId xmlns:p14="http://schemas.microsoft.com/office/powerpoint/2010/main" val="3195454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556952"/>
          </a:xfrm>
        </p:spPr>
        <p:txBody>
          <a:bodyPr>
            <a:normAutofit fontScale="90000"/>
          </a:bodyPr>
          <a:lstStyle/>
          <a:p>
            <a:r>
              <a:rPr lang="en-US" dirty="0" smtClean="0"/>
              <a:t>Ultimately Judgement </a:t>
            </a:r>
            <a:endParaRPr lang="en-US" dirty="0"/>
          </a:p>
        </p:txBody>
      </p:sp>
      <p:sp>
        <p:nvSpPr>
          <p:cNvPr id="3" name="Content Placeholder 2"/>
          <p:cNvSpPr>
            <a:spLocks noGrp="1"/>
          </p:cNvSpPr>
          <p:nvPr>
            <p:ph idx="1"/>
          </p:nvPr>
        </p:nvSpPr>
        <p:spPr>
          <a:xfrm>
            <a:off x="0" y="490450"/>
            <a:ext cx="12192000" cy="6367549"/>
          </a:xfrm>
        </p:spPr>
        <p:txBody>
          <a:bodyPr>
            <a:normAutofit/>
          </a:bodyPr>
          <a:lstStyle/>
          <a:p>
            <a:r>
              <a:rPr lang="en-US" dirty="0" smtClean="0"/>
              <a:t>Someday you will stand before God.</a:t>
            </a:r>
          </a:p>
          <a:p>
            <a:r>
              <a:rPr lang="en-US" dirty="0" smtClean="0"/>
              <a:t>Hebrews 9:27 “It is appointed unto men once to die, but after this the judgement:” </a:t>
            </a:r>
          </a:p>
          <a:p>
            <a:r>
              <a:rPr lang="en-US" dirty="0" smtClean="0"/>
              <a:t>All who accept Christ will live with God forever in heaven. </a:t>
            </a:r>
          </a:p>
          <a:p>
            <a:r>
              <a:rPr lang="en-US" dirty="0" smtClean="0"/>
              <a:t>Any person shall confess to Jesus saying, “I repent of my sins and I accept you as my personal savior.” </a:t>
            </a:r>
          </a:p>
          <a:p>
            <a:r>
              <a:rPr lang="en-US" dirty="0" smtClean="0"/>
              <a:t>Romans 6:23 “ the gift of God is eternal life through Jesus Christ our Lord.” </a:t>
            </a:r>
          </a:p>
          <a:p>
            <a:r>
              <a:rPr lang="en-US" dirty="0" smtClean="0"/>
              <a:t>Acts 16:31 “Believe on the Lord Jesus Christ, and thou shalt be saved.”</a:t>
            </a:r>
          </a:p>
          <a:p>
            <a:r>
              <a:rPr lang="en-US" dirty="0" smtClean="0"/>
              <a:t>If you reject Jesus, you will be cast away as mentioned in Rev. 20:15 “And whosoever was not found written in the book of life was cast into the lake of fire.”</a:t>
            </a:r>
            <a:endParaRPr lang="en-US" dirty="0"/>
          </a:p>
        </p:txBody>
      </p:sp>
    </p:spTree>
    <p:extLst>
      <p:ext uri="{BB962C8B-B14F-4D97-AF65-F5344CB8AC3E}">
        <p14:creationId xmlns:p14="http://schemas.microsoft.com/office/powerpoint/2010/main" val="15571195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0901" y="1424287"/>
            <a:ext cx="10662459" cy="903277"/>
          </a:xfrm>
        </p:spPr>
        <p:txBody>
          <a:bodyPr>
            <a:normAutofit/>
          </a:bodyPr>
          <a:lstStyle/>
          <a:p>
            <a:r>
              <a:rPr lang="en-US" dirty="0" smtClean="0"/>
              <a:t>                               Choice?</a:t>
            </a:r>
            <a:endParaRPr lang="en-US" dirty="0"/>
          </a:p>
        </p:txBody>
      </p:sp>
      <p:pic>
        <p:nvPicPr>
          <p:cNvPr id="4" name="Content Placeholder 3"/>
          <p:cNvPicPr>
            <a:picLocks noGrp="1" noChangeAspect="1"/>
          </p:cNvPicPr>
          <p:nvPr>
            <p:ph idx="1"/>
          </p:nvPr>
        </p:nvPicPr>
        <p:blipFill>
          <a:blip r:embed="rId2"/>
          <a:stretch>
            <a:fillRect/>
          </a:stretch>
        </p:blipFill>
        <p:spPr>
          <a:xfrm>
            <a:off x="7057505" y="1"/>
            <a:ext cx="5134495" cy="6854816"/>
          </a:xfrm>
          <a:prstGeom prst="rect">
            <a:avLst/>
          </a:prstGeom>
        </p:spPr>
      </p:pic>
      <p:pic>
        <p:nvPicPr>
          <p:cNvPr id="5" name="Picture 4"/>
          <p:cNvPicPr>
            <a:picLocks noChangeAspect="1"/>
          </p:cNvPicPr>
          <p:nvPr/>
        </p:nvPicPr>
        <p:blipFill>
          <a:blip r:embed="rId3"/>
          <a:stretch>
            <a:fillRect/>
          </a:stretch>
        </p:blipFill>
        <p:spPr>
          <a:xfrm>
            <a:off x="0" y="1"/>
            <a:ext cx="4846747" cy="6846993"/>
          </a:xfrm>
          <a:prstGeom prst="rect">
            <a:avLst/>
          </a:prstGeom>
        </p:spPr>
      </p:pic>
    </p:spTree>
    <p:extLst>
      <p:ext uri="{BB962C8B-B14F-4D97-AF65-F5344CB8AC3E}">
        <p14:creationId xmlns:p14="http://schemas.microsoft.com/office/powerpoint/2010/main" val="3513040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457835"/>
          </a:xfrm>
        </p:spPr>
        <p:txBody>
          <a:bodyPr>
            <a:normAutofit fontScale="90000"/>
          </a:bodyPr>
          <a:lstStyle/>
          <a:p>
            <a:pPr algn="r"/>
            <a:r>
              <a:rPr lang="en-US" b="1" u="sng" dirty="0" smtClean="0"/>
              <a:t>Luke 2:41-50</a:t>
            </a:r>
            <a:endParaRPr lang="en-US" b="1" u="sng" dirty="0"/>
          </a:p>
        </p:txBody>
      </p:sp>
      <p:sp>
        <p:nvSpPr>
          <p:cNvPr id="3" name="Content Placeholder 2"/>
          <p:cNvSpPr>
            <a:spLocks noGrp="1"/>
          </p:cNvSpPr>
          <p:nvPr>
            <p:ph idx="1"/>
          </p:nvPr>
        </p:nvSpPr>
        <p:spPr>
          <a:xfrm>
            <a:off x="0" y="116378"/>
            <a:ext cx="12192001" cy="6741622"/>
          </a:xfrm>
        </p:spPr>
        <p:txBody>
          <a:bodyPr>
            <a:normAutofit fontScale="85000" lnSpcReduction="20000"/>
          </a:bodyPr>
          <a:lstStyle/>
          <a:p>
            <a:r>
              <a:rPr lang="en-US" b="1" u="sng" dirty="0"/>
              <a:t>The Boy Jesus in the Temple</a:t>
            </a:r>
          </a:p>
          <a:p>
            <a:r>
              <a:rPr lang="en-US" dirty="0" err="1"/>
              <a:t>Luk</a:t>
            </a:r>
            <a:r>
              <a:rPr lang="en-US" dirty="0"/>
              <a:t> 2:41  </a:t>
            </a:r>
            <a:r>
              <a:rPr lang="en-US" dirty="0" smtClean="0"/>
              <a:t>“Now </a:t>
            </a:r>
            <a:r>
              <a:rPr lang="en-US" dirty="0"/>
              <a:t>his parents went to Jerusalem every year at the </a:t>
            </a:r>
            <a:r>
              <a:rPr lang="en-US" dirty="0" smtClean="0"/>
              <a:t>Feast </a:t>
            </a:r>
            <a:r>
              <a:rPr lang="en-US" dirty="0"/>
              <a:t>of the </a:t>
            </a:r>
            <a:r>
              <a:rPr lang="en-US" u="sng" dirty="0" smtClean="0"/>
              <a:t>Passover</a:t>
            </a:r>
            <a:r>
              <a:rPr lang="en-US" dirty="0"/>
              <a:t>. </a:t>
            </a:r>
          </a:p>
          <a:p>
            <a:r>
              <a:rPr lang="en-US" dirty="0" err="1"/>
              <a:t>Luk</a:t>
            </a:r>
            <a:r>
              <a:rPr lang="en-US" dirty="0"/>
              <a:t> 2:42  And when he was twelve years old, they went up to Jerusalem after the custom of the feast. </a:t>
            </a:r>
          </a:p>
          <a:p>
            <a:r>
              <a:rPr lang="en-US" dirty="0" err="1"/>
              <a:t>Luk</a:t>
            </a:r>
            <a:r>
              <a:rPr lang="en-US" dirty="0"/>
              <a:t> 2:43  And when they had fulfilled the days, as they returned, the child Jesus tarried behind in Jerusalem; and Joseph and his mother knew not of it. </a:t>
            </a:r>
          </a:p>
          <a:p>
            <a:r>
              <a:rPr lang="en-US" dirty="0" err="1"/>
              <a:t>Luk</a:t>
            </a:r>
            <a:r>
              <a:rPr lang="en-US" dirty="0"/>
              <a:t> 2:44  But they, supposing him to have been in the company, went a day's journey; and they sought him among their kinsfolk and acquaintance. </a:t>
            </a:r>
          </a:p>
          <a:p>
            <a:r>
              <a:rPr lang="en-US" dirty="0" err="1"/>
              <a:t>Luk</a:t>
            </a:r>
            <a:r>
              <a:rPr lang="en-US" dirty="0"/>
              <a:t> 2:45  And when they found him not, they turned back again to Jerusalem, seeking him. </a:t>
            </a:r>
          </a:p>
          <a:p>
            <a:r>
              <a:rPr lang="en-US" dirty="0" err="1"/>
              <a:t>Luk</a:t>
            </a:r>
            <a:r>
              <a:rPr lang="en-US" dirty="0"/>
              <a:t> 2:46  And it came to pass, that after three days they found him in the temple, sitting in the midst of the doctors, both hearing them, and asking them questions. </a:t>
            </a:r>
          </a:p>
          <a:p>
            <a:r>
              <a:rPr lang="en-US" dirty="0" err="1"/>
              <a:t>Luk</a:t>
            </a:r>
            <a:r>
              <a:rPr lang="en-US" dirty="0"/>
              <a:t> 2:47  And all that heard him were astonished at his understanding and answers. </a:t>
            </a:r>
          </a:p>
          <a:p>
            <a:r>
              <a:rPr lang="en-US" dirty="0" err="1"/>
              <a:t>Luk</a:t>
            </a:r>
            <a:r>
              <a:rPr lang="en-US" dirty="0"/>
              <a:t> 2:48  And when they saw him, they were amazed: and his mother said unto him, Son, why hast thou thus dealt with us? behold, thy father and I have sought thee sorrowing. </a:t>
            </a:r>
          </a:p>
          <a:p>
            <a:r>
              <a:rPr lang="en-US" dirty="0" err="1"/>
              <a:t>Luk</a:t>
            </a:r>
            <a:r>
              <a:rPr lang="en-US" dirty="0"/>
              <a:t> 2:49  And he said unto them, How is it that ye sought me? </a:t>
            </a:r>
            <a:r>
              <a:rPr lang="en-US" dirty="0" err="1"/>
              <a:t>wist</a:t>
            </a:r>
            <a:r>
              <a:rPr lang="en-US" dirty="0"/>
              <a:t> ye not that I must be about my Father's business? </a:t>
            </a:r>
          </a:p>
          <a:p>
            <a:r>
              <a:rPr lang="en-US" dirty="0" err="1"/>
              <a:t>Luk</a:t>
            </a:r>
            <a:r>
              <a:rPr lang="en-US" dirty="0"/>
              <a:t> 2:50  And they understood not the saying which he </a:t>
            </a:r>
            <a:r>
              <a:rPr lang="en-US" dirty="0" err="1"/>
              <a:t>spake</a:t>
            </a:r>
            <a:r>
              <a:rPr lang="en-US" dirty="0"/>
              <a:t> unto them. </a:t>
            </a:r>
          </a:p>
          <a:p>
            <a:r>
              <a:rPr lang="en-US" dirty="0" err="1"/>
              <a:t>Luk</a:t>
            </a:r>
            <a:r>
              <a:rPr lang="en-US" dirty="0"/>
              <a:t> 2:51  And he went down with them, and came to Nazareth, and was subject unto them: but his mother kept all these sayings in her heart. </a:t>
            </a:r>
          </a:p>
          <a:p>
            <a:r>
              <a:rPr lang="en-US" dirty="0" err="1"/>
              <a:t>Luk</a:t>
            </a:r>
            <a:r>
              <a:rPr lang="en-US" dirty="0"/>
              <a:t> 2:52  And Jesus increased in wisdom and stature, and in </a:t>
            </a:r>
            <a:r>
              <a:rPr lang="en-US" dirty="0" err="1"/>
              <a:t>favour</a:t>
            </a:r>
            <a:r>
              <a:rPr lang="en-US" dirty="0"/>
              <a:t> with God and man</a:t>
            </a:r>
            <a:r>
              <a:rPr lang="en-US" dirty="0" smtClean="0"/>
              <a:t>.”</a:t>
            </a:r>
            <a:r>
              <a:rPr lang="en-US" dirty="0"/>
              <a:t> </a:t>
            </a:r>
          </a:p>
        </p:txBody>
      </p:sp>
    </p:spTree>
    <p:extLst>
      <p:ext uri="{BB962C8B-B14F-4D97-AF65-F5344CB8AC3E}">
        <p14:creationId xmlns:p14="http://schemas.microsoft.com/office/powerpoint/2010/main" val="1783788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4000" dirty="0"/>
              <a:t>Isaiah </a:t>
            </a:r>
            <a:r>
              <a:rPr lang="en-US" sz="4000" dirty="0" smtClean="0"/>
              <a:t>7:14 “Therefore </a:t>
            </a:r>
            <a:r>
              <a:rPr lang="en-US" sz="4000" dirty="0"/>
              <a:t>the Lord himself shall give you a sign; Behold, a virgin shall conceive, and bear a son, and shall call his name Immanuel</a:t>
            </a:r>
            <a:r>
              <a:rPr lang="en-US" sz="4000" dirty="0" smtClean="0"/>
              <a:t>.”</a:t>
            </a:r>
          </a:p>
          <a:p>
            <a:r>
              <a:rPr lang="en-US" sz="4000" dirty="0" smtClean="0"/>
              <a:t>Virgin Mary remembered Angel Gabriel’s words: Luke </a:t>
            </a:r>
            <a:r>
              <a:rPr lang="en-US" sz="4000" dirty="0"/>
              <a:t>1:31  </a:t>
            </a:r>
            <a:r>
              <a:rPr lang="en-US" sz="4000" dirty="0" smtClean="0"/>
              <a:t>“And</a:t>
            </a:r>
            <a:r>
              <a:rPr lang="en-US" sz="4000" dirty="0"/>
              <a:t>, behold, thou shalt conceive in thy womb, and bring forth a son, and shalt call his name JESUS. </a:t>
            </a:r>
          </a:p>
          <a:p>
            <a:r>
              <a:rPr lang="en-US" sz="4000" dirty="0" smtClean="0"/>
              <a:t>Luke </a:t>
            </a:r>
            <a:r>
              <a:rPr lang="en-US" sz="4000" dirty="0"/>
              <a:t>1:32  </a:t>
            </a:r>
            <a:r>
              <a:rPr lang="en-US" sz="4000" dirty="0" smtClean="0"/>
              <a:t>He </a:t>
            </a:r>
            <a:r>
              <a:rPr lang="en-US" sz="4000" dirty="0"/>
              <a:t>shall be great, and shall be called the Son of the Highest: and the Lord God shall give unto him the throne of his father David</a:t>
            </a:r>
            <a:r>
              <a:rPr lang="en-US" sz="4000" dirty="0" smtClean="0"/>
              <a:t>:</a:t>
            </a:r>
            <a:r>
              <a:rPr lang="en-US" sz="4000" dirty="0"/>
              <a:t> </a:t>
            </a:r>
          </a:p>
          <a:p>
            <a:r>
              <a:rPr lang="en-US" sz="4000" dirty="0" smtClean="0"/>
              <a:t>Luke </a:t>
            </a:r>
            <a:r>
              <a:rPr lang="en-US" sz="4000" dirty="0"/>
              <a:t>1:33  And he shall reign over the house of Jacob for ever; and of his kingdom there shall be no end</a:t>
            </a:r>
            <a:r>
              <a:rPr lang="en-US" sz="4000" dirty="0" smtClean="0"/>
              <a:t>.”</a:t>
            </a:r>
            <a:endParaRPr lang="en-US" sz="4000" dirty="0"/>
          </a:p>
        </p:txBody>
      </p:sp>
    </p:spTree>
    <p:extLst>
      <p:ext uri="{BB962C8B-B14F-4D97-AF65-F5344CB8AC3E}">
        <p14:creationId xmlns:p14="http://schemas.microsoft.com/office/powerpoint/2010/main" val="1248642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4400" b="1" dirty="0" smtClean="0"/>
              <a:t>Hebrews </a:t>
            </a:r>
            <a:r>
              <a:rPr lang="en-US" sz="4400" b="1" dirty="0"/>
              <a:t>1:2</a:t>
            </a:r>
            <a:r>
              <a:rPr lang="en-US" sz="4400" dirty="0"/>
              <a:t>  </a:t>
            </a:r>
            <a:r>
              <a:rPr lang="en-US" sz="4400" dirty="0" smtClean="0"/>
              <a:t>“Hath </a:t>
            </a:r>
            <a:r>
              <a:rPr lang="en-US" sz="4400" dirty="0"/>
              <a:t>in these last days spoken unto us by </a:t>
            </a:r>
            <a:r>
              <a:rPr lang="en-US" sz="4400" i="1" dirty="0"/>
              <a:t>his</a:t>
            </a:r>
            <a:r>
              <a:rPr lang="en-US" sz="4400" dirty="0"/>
              <a:t> Son, whom he hath appointed heir of all things, by whom also he made the worlds</a:t>
            </a:r>
            <a:r>
              <a:rPr lang="en-US" sz="4400" dirty="0" smtClean="0"/>
              <a:t>;”</a:t>
            </a:r>
            <a:r>
              <a:rPr lang="en-US" sz="4400" dirty="0"/>
              <a:t> </a:t>
            </a:r>
            <a:endParaRPr lang="en-US" sz="4400" dirty="0" smtClean="0"/>
          </a:p>
          <a:p>
            <a:r>
              <a:rPr lang="en-US" sz="4400" dirty="0" smtClean="0"/>
              <a:t>“He </a:t>
            </a:r>
            <a:r>
              <a:rPr lang="en-US" sz="4400" dirty="0" smtClean="0"/>
              <a:t>was in the world, and the world was made by him, and the world knew him not</a:t>
            </a:r>
            <a:r>
              <a:rPr lang="en-US" sz="4400" dirty="0" smtClean="0"/>
              <a:t>.” </a:t>
            </a:r>
            <a:r>
              <a:rPr lang="en-US" sz="4400" dirty="0" smtClean="0"/>
              <a:t>(</a:t>
            </a:r>
            <a:r>
              <a:rPr lang="en-US" sz="4400" b="1" dirty="0" smtClean="0"/>
              <a:t>John 1:10</a:t>
            </a:r>
            <a:r>
              <a:rPr lang="en-US" sz="4400" dirty="0" smtClean="0"/>
              <a:t>)</a:t>
            </a:r>
          </a:p>
          <a:p>
            <a:r>
              <a:rPr lang="en-US" sz="4400" dirty="0" smtClean="0"/>
              <a:t>Unknown to the religious leaders, that 12 years old standing before them was God in the flesh --- the very One who gave the law to Moses! </a:t>
            </a:r>
            <a:endParaRPr lang="en-US" sz="4400" dirty="0"/>
          </a:p>
        </p:txBody>
      </p:sp>
    </p:spTree>
    <p:extLst>
      <p:ext uri="{BB962C8B-B14F-4D97-AF65-F5344CB8AC3E}">
        <p14:creationId xmlns:p14="http://schemas.microsoft.com/office/powerpoint/2010/main" val="2025998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0"/>
          </a:xfrm>
        </p:spPr>
        <p:txBody>
          <a:bodyPr>
            <a:normAutofit/>
          </a:bodyPr>
          <a:lstStyle/>
          <a:p>
            <a:r>
              <a:rPr lang="en-US" sz="3200" b="1" dirty="0"/>
              <a:t>Behold, the Lamb of God</a:t>
            </a:r>
            <a:br>
              <a:rPr lang="en-US" sz="3200" b="1" dirty="0"/>
            </a:br>
            <a:r>
              <a:rPr lang="en-US" sz="3200" b="1" dirty="0"/>
              <a:t>Joh 1:29</a:t>
            </a:r>
            <a:r>
              <a:rPr lang="en-US" sz="3200" dirty="0"/>
              <a:t>  </a:t>
            </a:r>
            <a:r>
              <a:rPr lang="en-US" sz="3200" dirty="0" smtClean="0"/>
              <a:t>“The </a:t>
            </a:r>
            <a:r>
              <a:rPr lang="en-US" sz="3200" dirty="0"/>
              <a:t>next day John </a:t>
            </a:r>
            <a:r>
              <a:rPr lang="en-US" sz="3200" dirty="0" err="1"/>
              <a:t>seeth</a:t>
            </a:r>
            <a:r>
              <a:rPr lang="en-US" sz="3200" dirty="0"/>
              <a:t> Jesus coming unto him, and </a:t>
            </a:r>
            <a:r>
              <a:rPr lang="en-US" sz="3200" dirty="0" err="1"/>
              <a:t>saith</a:t>
            </a:r>
            <a:r>
              <a:rPr lang="en-US" sz="3200" dirty="0"/>
              <a:t>, Behold the Lamb of God, which taketh away the sin of the world. </a:t>
            </a:r>
            <a:br>
              <a:rPr lang="en-US" sz="3200" dirty="0"/>
            </a:br>
            <a:r>
              <a:rPr lang="en-US" sz="3200" b="1" dirty="0"/>
              <a:t>Joh 1:30</a:t>
            </a:r>
            <a:r>
              <a:rPr lang="en-US" sz="3200" dirty="0"/>
              <a:t>  This is he of whom I said, After me cometh a man which is preferred before me: for he was before me. </a:t>
            </a:r>
            <a:br>
              <a:rPr lang="en-US" sz="3200" dirty="0"/>
            </a:br>
            <a:r>
              <a:rPr lang="en-US" sz="3200" b="1" dirty="0"/>
              <a:t>Joh 1:31</a:t>
            </a:r>
            <a:r>
              <a:rPr lang="en-US" sz="3200" dirty="0"/>
              <a:t>  And I knew him not: but that he should be made manifest to Israel, therefore am I come baptizing with water. </a:t>
            </a:r>
            <a:br>
              <a:rPr lang="en-US" sz="3200" dirty="0"/>
            </a:br>
            <a:r>
              <a:rPr lang="en-US" sz="3200" b="1" dirty="0"/>
              <a:t>Joh 1:32</a:t>
            </a:r>
            <a:r>
              <a:rPr lang="en-US" sz="3200" dirty="0"/>
              <a:t>  And John bare record, saying, I saw the Spirit descending from heaven like a dove, and it abode upon him. </a:t>
            </a:r>
            <a:br>
              <a:rPr lang="en-US" sz="3200" dirty="0"/>
            </a:br>
            <a:r>
              <a:rPr lang="en-US" sz="3200" b="1" dirty="0"/>
              <a:t>Joh 1:33</a:t>
            </a:r>
            <a:r>
              <a:rPr lang="en-US" sz="3200" dirty="0"/>
              <a:t>  And I knew him not: but he that sent me to baptize with water, the same said unto me, Upon whom thou shalt see the Spirit descending, and remaining on him, the same is he which </a:t>
            </a:r>
            <a:r>
              <a:rPr lang="en-US" sz="3200" dirty="0" err="1"/>
              <a:t>baptizeth</a:t>
            </a:r>
            <a:r>
              <a:rPr lang="en-US" sz="3200" dirty="0"/>
              <a:t> with the Holy Ghost. </a:t>
            </a:r>
            <a:br>
              <a:rPr lang="en-US" sz="3200" dirty="0"/>
            </a:br>
            <a:r>
              <a:rPr lang="en-US" sz="3200" b="1" dirty="0"/>
              <a:t>Joh 1:34</a:t>
            </a:r>
            <a:r>
              <a:rPr lang="en-US" sz="3200" dirty="0"/>
              <a:t>  And I saw, and bare record that this is the Son of God</a:t>
            </a:r>
            <a:r>
              <a:rPr lang="en-US" sz="3200" dirty="0" smtClean="0"/>
              <a:t>.”</a:t>
            </a:r>
            <a:r>
              <a:rPr lang="en-US" sz="2200" dirty="0"/>
              <a:t> </a:t>
            </a:r>
            <a:r>
              <a:rPr lang="en-US" dirty="0"/>
              <a:t/>
            </a:r>
            <a:br>
              <a:rPr lang="en-US" dirty="0"/>
            </a:br>
            <a:r>
              <a:rPr lang="en-US" dirty="0" smtClean="0"/>
              <a:t>	</a:t>
            </a:r>
            <a:endParaRPr lang="en-US" dirty="0"/>
          </a:p>
        </p:txBody>
      </p:sp>
    </p:spTree>
    <p:extLst>
      <p:ext uri="{BB962C8B-B14F-4D97-AF65-F5344CB8AC3E}">
        <p14:creationId xmlns:p14="http://schemas.microsoft.com/office/powerpoint/2010/main" val="1550643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0"/>
            <a:ext cx="12192000" cy="6858000"/>
          </a:xfrm>
        </p:spPr>
        <p:txBody>
          <a:bodyPr>
            <a:normAutofit/>
          </a:bodyPr>
          <a:lstStyle/>
          <a:p>
            <a:r>
              <a:rPr lang="en-US" sz="3600" dirty="0" smtClean="0"/>
              <a:t>Jesus’ ministry began at age 30 </a:t>
            </a:r>
            <a:r>
              <a:rPr lang="en-US" sz="3600" dirty="0" smtClean="0"/>
              <a:t>(in around AD </a:t>
            </a:r>
            <a:r>
              <a:rPr lang="en-US" sz="3600" dirty="0" smtClean="0"/>
              <a:t>24) John the Baptist introduced Him… Behold, the Lamb of God, which taketh away the sin of the world.</a:t>
            </a:r>
          </a:p>
          <a:p>
            <a:r>
              <a:rPr lang="en-US" sz="3600" dirty="0" smtClean="0"/>
              <a:t>John meant that on a future Passover the Lord Jesus would be sacrificed to pay the terrible price for the sins of all men. </a:t>
            </a:r>
          </a:p>
          <a:p>
            <a:r>
              <a:rPr lang="en-US" sz="3600" dirty="0" smtClean="0"/>
              <a:t>This was his purpose in coming from </a:t>
            </a:r>
            <a:r>
              <a:rPr lang="en-US" sz="3600" dirty="0" smtClean="0"/>
              <a:t>Heaven to destroy Satan and his followers. </a:t>
            </a:r>
            <a:endParaRPr lang="en-US" sz="3600" dirty="0" smtClean="0"/>
          </a:p>
          <a:p>
            <a:r>
              <a:rPr lang="en-US" sz="3600" dirty="0" smtClean="0"/>
              <a:t>“Ye </a:t>
            </a:r>
            <a:r>
              <a:rPr lang="en-US" sz="3600" dirty="0" smtClean="0"/>
              <a:t>have heard that it was said by them of old time, Thou shalt not commit adultery; But I say unto you, That whosoever LOOKETH on a woman to lust after her… hath committed adultery with her already in his heart</a:t>
            </a:r>
            <a:r>
              <a:rPr lang="en-US" sz="3600" dirty="0" smtClean="0"/>
              <a:t>.” </a:t>
            </a:r>
            <a:r>
              <a:rPr lang="en-US" sz="3600" dirty="0"/>
              <a:t>(Matthew </a:t>
            </a:r>
            <a:r>
              <a:rPr lang="en-US" sz="3600" dirty="0" smtClean="0"/>
              <a:t>5:27-28</a:t>
            </a:r>
            <a:r>
              <a:rPr lang="en-US" sz="3600" dirty="0"/>
              <a:t>)</a:t>
            </a:r>
          </a:p>
        </p:txBody>
      </p:sp>
    </p:spTree>
    <p:extLst>
      <p:ext uri="{BB962C8B-B14F-4D97-AF65-F5344CB8AC3E}">
        <p14:creationId xmlns:p14="http://schemas.microsoft.com/office/powerpoint/2010/main" val="2784785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815282"/>
          </a:xfrm>
        </p:spPr>
        <p:txBody>
          <a:bodyPr/>
          <a:lstStyle/>
          <a:p>
            <a:r>
              <a:rPr lang="en-US" dirty="0" smtClean="0"/>
              <a:t>Shocking Stories	</a:t>
            </a:r>
            <a:endParaRPr lang="en-US" dirty="0"/>
          </a:p>
        </p:txBody>
      </p:sp>
      <p:sp>
        <p:nvSpPr>
          <p:cNvPr id="3" name="Content Placeholder 2"/>
          <p:cNvSpPr>
            <a:spLocks noGrp="1"/>
          </p:cNvSpPr>
          <p:nvPr>
            <p:ph idx="1"/>
          </p:nvPr>
        </p:nvSpPr>
        <p:spPr>
          <a:xfrm>
            <a:off x="0" y="815282"/>
            <a:ext cx="12192000" cy="6042718"/>
          </a:xfrm>
        </p:spPr>
        <p:txBody>
          <a:bodyPr>
            <a:normAutofit/>
          </a:bodyPr>
          <a:lstStyle/>
          <a:p>
            <a:r>
              <a:rPr lang="en-US" dirty="0" smtClean="0"/>
              <a:t>Opening blind eyes</a:t>
            </a:r>
          </a:p>
          <a:p>
            <a:r>
              <a:rPr lang="en-US" dirty="0" smtClean="0"/>
              <a:t>Opening Deaf ears</a:t>
            </a:r>
          </a:p>
          <a:p>
            <a:r>
              <a:rPr lang="en-US" dirty="0" smtClean="0"/>
              <a:t>Healing lepers</a:t>
            </a:r>
          </a:p>
          <a:p>
            <a:r>
              <a:rPr lang="en-US" dirty="0" smtClean="0"/>
              <a:t>Healing disabled people</a:t>
            </a:r>
          </a:p>
          <a:p>
            <a:r>
              <a:rPr lang="en-US" dirty="0" smtClean="0"/>
              <a:t>Raised the DEAD! (Lazarus)</a:t>
            </a:r>
          </a:p>
          <a:p>
            <a:r>
              <a:rPr lang="en-US" dirty="0" smtClean="0"/>
              <a:t>Taught that He was the ONLY way to Heaven</a:t>
            </a:r>
          </a:p>
          <a:p>
            <a:r>
              <a:rPr lang="en-US" dirty="0" smtClean="0"/>
              <a:t>John 14:6 “I am the way, the truth, and the life; no man cometh unto the Father, but by me</a:t>
            </a:r>
            <a:r>
              <a:rPr lang="en-US" dirty="0" smtClean="0"/>
              <a:t>.”</a:t>
            </a:r>
            <a:endParaRPr lang="en-US" dirty="0" smtClean="0"/>
          </a:p>
          <a:p>
            <a:r>
              <a:rPr lang="en-US" dirty="0" smtClean="0"/>
              <a:t>John 11:25 “He that believeth in me, though he were dead, yet shall he live</a:t>
            </a:r>
            <a:r>
              <a:rPr lang="en-US" dirty="0" smtClean="0"/>
              <a:t>!”</a:t>
            </a:r>
            <a:endParaRPr lang="en-US" dirty="0"/>
          </a:p>
        </p:txBody>
      </p:sp>
    </p:spTree>
    <p:extLst>
      <p:ext uri="{BB962C8B-B14F-4D97-AF65-F5344CB8AC3E}">
        <p14:creationId xmlns:p14="http://schemas.microsoft.com/office/powerpoint/2010/main" val="17213031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656705"/>
          </a:xfrm>
        </p:spPr>
        <p:txBody>
          <a:bodyPr>
            <a:normAutofit fontScale="90000"/>
          </a:bodyPr>
          <a:lstStyle/>
          <a:p>
            <a:r>
              <a:rPr lang="en-US" dirty="0" smtClean="0"/>
              <a:t>Trouble Brews</a:t>
            </a:r>
            <a:r>
              <a:rPr lang="en-US" dirty="0"/>
              <a:t>… Mat 23:13-33</a:t>
            </a:r>
          </a:p>
        </p:txBody>
      </p:sp>
      <p:sp>
        <p:nvSpPr>
          <p:cNvPr id="3" name="Content Placeholder 2"/>
          <p:cNvSpPr>
            <a:spLocks noGrp="1"/>
          </p:cNvSpPr>
          <p:nvPr>
            <p:ph idx="1"/>
          </p:nvPr>
        </p:nvSpPr>
        <p:spPr>
          <a:xfrm>
            <a:off x="0" y="656704"/>
            <a:ext cx="12192000" cy="6201295"/>
          </a:xfrm>
        </p:spPr>
        <p:txBody>
          <a:bodyPr>
            <a:normAutofit lnSpcReduction="10000"/>
          </a:bodyPr>
          <a:lstStyle/>
          <a:p>
            <a:r>
              <a:rPr lang="en-US" dirty="0" smtClean="0"/>
              <a:t>Mat </a:t>
            </a:r>
            <a:r>
              <a:rPr lang="en-US" dirty="0"/>
              <a:t>23:27  </a:t>
            </a:r>
            <a:r>
              <a:rPr lang="en-US" dirty="0" smtClean="0"/>
              <a:t>“Woe </a:t>
            </a:r>
            <a:r>
              <a:rPr lang="en-US" dirty="0"/>
              <a:t>unto you, scribes and Pharisees, hypocrites! for ye are like unto whited </a:t>
            </a:r>
            <a:r>
              <a:rPr lang="en-US" dirty="0" err="1"/>
              <a:t>sepulchres</a:t>
            </a:r>
            <a:r>
              <a:rPr lang="en-US" dirty="0"/>
              <a:t>, which indeed appear beautiful outward, but are within full of dead </a:t>
            </a:r>
            <a:r>
              <a:rPr lang="en-US" i="1" dirty="0"/>
              <a:t>men's</a:t>
            </a:r>
            <a:r>
              <a:rPr lang="en-US" dirty="0"/>
              <a:t> bones, and of all uncleanness. </a:t>
            </a:r>
          </a:p>
          <a:p>
            <a:r>
              <a:rPr lang="en-US" dirty="0"/>
              <a:t>Mat 23:28  Even so ye also outwardly appear righteous unto men, but within ye are full of hypocrisy and iniquity. </a:t>
            </a:r>
          </a:p>
          <a:p>
            <a:r>
              <a:rPr lang="en-US" dirty="0"/>
              <a:t>Mat 23:29  Woe unto you, scribes and Pharisees, hypocrites! because ye build the tombs of the prophets, and garnish the </a:t>
            </a:r>
            <a:r>
              <a:rPr lang="en-US" dirty="0" err="1"/>
              <a:t>sepulchres</a:t>
            </a:r>
            <a:r>
              <a:rPr lang="en-US" dirty="0"/>
              <a:t> of the righteous, </a:t>
            </a:r>
          </a:p>
          <a:p>
            <a:r>
              <a:rPr lang="en-US" dirty="0"/>
              <a:t>Mat 23:30  And say, If we had been in the days of our fathers, we would not have been partakers with them in the blood of the prophets. </a:t>
            </a:r>
          </a:p>
          <a:p>
            <a:r>
              <a:rPr lang="en-US" dirty="0"/>
              <a:t>Mat 23:31  Wherefore ye be witnesses unto yourselves, that ye are the children of them which killed the prophets. </a:t>
            </a:r>
          </a:p>
          <a:p>
            <a:r>
              <a:rPr lang="en-US" dirty="0"/>
              <a:t>Mat 23:32  Fill ye up then the measure of your fathers. </a:t>
            </a:r>
          </a:p>
          <a:p>
            <a:r>
              <a:rPr lang="en-US" dirty="0"/>
              <a:t>Mat 23:33  </a:t>
            </a:r>
            <a:r>
              <a:rPr lang="en-US" i="1" dirty="0"/>
              <a:t>Ye</a:t>
            </a:r>
            <a:r>
              <a:rPr lang="en-US" dirty="0"/>
              <a:t> serpents, </a:t>
            </a:r>
            <a:r>
              <a:rPr lang="en-US" i="1" dirty="0"/>
              <a:t>ye</a:t>
            </a:r>
            <a:r>
              <a:rPr lang="en-US" dirty="0"/>
              <a:t> generation of vipers, how can ye escape the damnation of hell</a:t>
            </a:r>
            <a:r>
              <a:rPr lang="en-US" dirty="0" smtClean="0"/>
              <a:t>?”</a:t>
            </a:r>
            <a:r>
              <a:rPr lang="en-US" dirty="0"/>
              <a:t> </a:t>
            </a:r>
            <a:endParaRPr lang="en-US" dirty="0" smtClean="0"/>
          </a:p>
        </p:txBody>
      </p:sp>
    </p:spTree>
    <p:extLst>
      <p:ext uri="{BB962C8B-B14F-4D97-AF65-F5344CB8AC3E}">
        <p14:creationId xmlns:p14="http://schemas.microsoft.com/office/powerpoint/2010/main" val="1937669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0515600" cy="640080"/>
          </a:xfrm>
        </p:spPr>
        <p:txBody>
          <a:bodyPr>
            <a:normAutofit fontScale="90000"/>
          </a:bodyPr>
          <a:lstStyle/>
          <a:p>
            <a:r>
              <a:rPr lang="en-US" dirty="0" smtClean="0"/>
              <a:t>Last Supper: Luke 22:14 – 23 &amp; 1Cor11:17 – 34 	</a:t>
            </a:r>
            <a:endParaRPr lang="en-US" dirty="0"/>
          </a:p>
        </p:txBody>
      </p:sp>
      <p:sp>
        <p:nvSpPr>
          <p:cNvPr id="3" name="Content Placeholder 2"/>
          <p:cNvSpPr>
            <a:spLocks noGrp="1"/>
          </p:cNvSpPr>
          <p:nvPr>
            <p:ph idx="1"/>
          </p:nvPr>
        </p:nvSpPr>
        <p:spPr>
          <a:xfrm>
            <a:off x="0" y="507076"/>
            <a:ext cx="12192000" cy="6350924"/>
          </a:xfrm>
        </p:spPr>
        <p:txBody>
          <a:bodyPr>
            <a:normAutofit/>
          </a:bodyPr>
          <a:lstStyle/>
          <a:p>
            <a:r>
              <a:rPr lang="en-US" b="1" dirty="0"/>
              <a:t>1Co 11:23</a:t>
            </a:r>
            <a:r>
              <a:rPr lang="en-US" dirty="0"/>
              <a:t>  </a:t>
            </a:r>
            <a:r>
              <a:rPr lang="en-US" dirty="0" smtClean="0"/>
              <a:t>“For </a:t>
            </a:r>
            <a:r>
              <a:rPr lang="en-US" dirty="0"/>
              <a:t>I have received of the Lord that which also I delivered unto you, That the Lord Jesus the </a:t>
            </a:r>
            <a:r>
              <a:rPr lang="en-US" i="1" dirty="0"/>
              <a:t>same</a:t>
            </a:r>
            <a:r>
              <a:rPr lang="en-US" dirty="0"/>
              <a:t> night in which he was betrayed took bread: </a:t>
            </a:r>
          </a:p>
          <a:p>
            <a:r>
              <a:rPr lang="en-US" b="1" dirty="0"/>
              <a:t>1Co 11:24</a:t>
            </a:r>
            <a:r>
              <a:rPr lang="en-US" dirty="0"/>
              <a:t>  And when he had given thanks, he brake </a:t>
            </a:r>
            <a:r>
              <a:rPr lang="en-US" i="1" dirty="0"/>
              <a:t>it,</a:t>
            </a:r>
            <a:r>
              <a:rPr lang="en-US" dirty="0"/>
              <a:t> and said, Take, eat: this is my body, which is broken for you: this do in remembrance of me. </a:t>
            </a:r>
          </a:p>
          <a:p>
            <a:r>
              <a:rPr lang="en-US" b="1" dirty="0"/>
              <a:t>1Co 11:25</a:t>
            </a:r>
            <a:r>
              <a:rPr lang="en-US" dirty="0"/>
              <a:t>  After the same manner also </a:t>
            </a:r>
            <a:r>
              <a:rPr lang="en-US" i="1" dirty="0"/>
              <a:t>he took</a:t>
            </a:r>
            <a:r>
              <a:rPr lang="en-US" dirty="0"/>
              <a:t> the cup, when he had supped, saying, This cup is the new testament in my blood: this do ye, as oft as ye drink </a:t>
            </a:r>
            <a:r>
              <a:rPr lang="en-US" i="1" dirty="0"/>
              <a:t>it,</a:t>
            </a:r>
            <a:r>
              <a:rPr lang="en-US" dirty="0"/>
              <a:t> in remembrance of me. </a:t>
            </a:r>
          </a:p>
          <a:p>
            <a:r>
              <a:rPr lang="en-US" b="1" dirty="0"/>
              <a:t>1Co 11:26</a:t>
            </a:r>
            <a:r>
              <a:rPr lang="en-US" dirty="0"/>
              <a:t>  For as often as ye eat this bread, and drink this cup, ye do shew the Lord's death till he come</a:t>
            </a:r>
            <a:r>
              <a:rPr lang="en-US" dirty="0" smtClean="0"/>
              <a:t>.”</a:t>
            </a:r>
            <a:r>
              <a:rPr lang="en-US" dirty="0"/>
              <a:t> </a:t>
            </a:r>
            <a:endParaRPr lang="en-US" dirty="0" smtClean="0"/>
          </a:p>
          <a:p>
            <a:r>
              <a:rPr lang="en-US" dirty="0" smtClean="0"/>
              <a:t>Jesus explained to everyone how His crucifixion would be the last blood sacrifice for sins, eliminating the priesthood, &amp; Jesus Himself would become God’s permanent High Priest.</a:t>
            </a:r>
          </a:p>
          <a:p>
            <a:r>
              <a:rPr lang="en-US" dirty="0" smtClean="0"/>
              <a:t>Any person could now come straight to Jesus Christ because of His final sacrifice on the cross for our sins. BUT unfortunately his disciples did not understand… </a:t>
            </a:r>
          </a:p>
        </p:txBody>
      </p:sp>
    </p:spTree>
    <p:extLst>
      <p:ext uri="{BB962C8B-B14F-4D97-AF65-F5344CB8AC3E}">
        <p14:creationId xmlns:p14="http://schemas.microsoft.com/office/powerpoint/2010/main" val="1573099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896</Words>
  <Application>Microsoft Office PowerPoint</Application>
  <PresentationFormat>Widescreen</PresentationFormat>
  <Paragraphs>106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Passover History</vt:lpstr>
      <vt:lpstr>Luke 2:41-50</vt:lpstr>
      <vt:lpstr>PowerPoint Presentation</vt:lpstr>
      <vt:lpstr>PowerPoint Presentation</vt:lpstr>
      <vt:lpstr>Behold, the Lamb of God Joh 1:29  “The next day John seeth Jesus coming unto him, and saith, Behold the Lamb of God, which taketh away the sin of the world.  Joh 1:30  This is he of whom I said, After me cometh a man which is preferred before me: for he was before me.  Joh 1:31  And I knew him not: but that he should be made manifest to Israel, therefore am I come baptizing with water.  Joh 1:32  And John bare record, saying, I saw the Spirit descending from heaven like a dove, and it abode upon him.  Joh 1:33  And I knew him not: but he that sent me to baptize with water, the same said unto me, Upon whom thou shalt see the Spirit descending, and remaining on him, the same is he which baptizeth with the Holy Ghost.  Joh 1:34  And I saw, and bare record that this is the Son of God.”   </vt:lpstr>
      <vt:lpstr>PowerPoint Presentation</vt:lpstr>
      <vt:lpstr>Shocking Stories </vt:lpstr>
      <vt:lpstr>Trouble Brews… Mat 23:13-33</vt:lpstr>
      <vt:lpstr>Last Supper: Luke 22:14 – 23 &amp; 1Cor11:17 – 34  </vt:lpstr>
      <vt:lpstr>Betrayal Night </vt:lpstr>
      <vt:lpstr>Matthew 26:64</vt:lpstr>
      <vt:lpstr>Judging Time </vt:lpstr>
      <vt:lpstr>Scourged </vt:lpstr>
      <vt:lpstr>Shed Blood </vt:lpstr>
      <vt:lpstr>After Three Days/Nights</vt:lpstr>
      <vt:lpstr>Ultimately Judgement </vt:lpstr>
      <vt:lpstr>                               Choice?</vt:lpstr>
    </vt:vector>
  </TitlesOfParts>
  <Company>Christina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Passover History</dc:title>
  <dc:creator>Eldon Lingg</dc:creator>
  <cp:lastModifiedBy>Eldon Lingg</cp:lastModifiedBy>
  <cp:revision>21</cp:revision>
  <dcterms:created xsi:type="dcterms:W3CDTF">2017-04-10T02:20:21Z</dcterms:created>
  <dcterms:modified xsi:type="dcterms:W3CDTF">2017-04-12T00:37:59Z</dcterms:modified>
</cp:coreProperties>
</file>