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6/30/2017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Nehemiah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Eldon Lingg</a:t>
            </a:r>
          </a:p>
          <a:p>
            <a:r>
              <a:rPr lang="en-US" dirty="0" smtClean="0"/>
              <a:t>July 2</a:t>
            </a:r>
            <a:r>
              <a:rPr lang="en-US" baseline="30000" dirty="0" smtClean="0"/>
              <a:t>nd</a:t>
            </a:r>
            <a:r>
              <a:rPr lang="en-US" dirty="0" smtClean="0"/>
              <a:t>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546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24691"/>
            <a:ext cx="11978639" cy="6600305"/>
          </a:xfrm>
        </p:spPr>
        <p:txBody>
          <a:bodyPr/>
          <a:lstStyle/>
          <a:p>
            <a:r>
              <a:rPr lang="en-US" sz="3200" b="1" dirty="0" err="1" smtClean="0"/>
              <a:t>Neh</a:t>
            </a:r>
            <a:r>
              <a:rPr lang="en-US" sz="3200" b="1" dirty="0" smtClean="0"/>
              <a:t> </a:t>
            </a:r>
            <a:r>
              <a:rPr lang="en-US" sz="3200" b="1" dirty="0"/>
              <a:t>5:19</a:t>
            </a:r>
            <a:r>
              <a:rPr lang="en-US" sz="3200" dirty="0"/>
              <a:t>  Think upon me, my God, for good, </a:t>
            </a:r>
            <a:r>
              <a:rPr lang="en-US" sz="3200" i="1" dirty="0"/>
              <a:t>according</a:t>
            </a:r>
            <a:r>
              <a:rPr lang="en-US" sz="3200" dirty="0"/>
              <a:t> to all that I have done for this people. </a:t>
            </a:r>
            <a:endParaRPr lang="en-US" sz="3200" dirty="0" smtClean="0"/>
          </a:p>
          <a:p>
            <a:r>
              <a:rPr lang="en-US" sz="3200" b="1" dirty="0" err="1"/>
              <a:t>Neh</a:t>
            </a:r>
            <a:r>
              <a:rPr lang="en-US" sz="3200" b="1" dirty="0"/>
              <a:t> 13:14</a:t>
            </a:r>
            <a:r>
              <a:rPr lang="en-US" sz="3200" dirty="0"/>
              <a:t>  Remember me, O my God, concerning this, and wipe not out my good deeds that I have done for the house of my God, and for the offices thereof. </a:t>
            </a:r>
          </a:p>
          <a:p>
            <a:r>
              <a:rPr lang="en-US" sz="3200" dirty="0" err="1"/>
              <a:t>Neh</a:t>
            </a:r>
            <a:r>
              <a:rPr lang="en-US" sz="3200" dirty="0"/>
              <a:t> 13:29  Remember them, O my God, because they have defiled the priesthood, and the covenant of the priesthood, and of the Levites. </a:t>
            </a:r>
          </a:p>
          <a:p>
            <a:r>
              <a:rPr lang="en-US" sz="3200" dirty="0" err="1"/>
              <a:t>Neh</a:t>
            </a:r>
            <a:r>
              <a:rPr lang="en-US" sz="3200" dirty="0"/>
              <a:t> 13:30  Thus cleansed I them from all strangers, and appointed the wards of the priests and the Levites, every one in his business; </a:t>
            </a:r>
          </a:p>
          <a:p>
            <a:r>
              <a:rPr lang="en-US" sz="3200" dirty="0" err="1"/>
              <a:t>Neh</a:t>
            </a:r>
            <a:r>
              <a:rPr lang="en-US" sz="3200" dirty="0"/>
              <a:t> 13:31  And for the wood offering, at times appointed, and for the </a:t>
            </a:r>
            <a:r>
              <a:rPr lang="en-US" sz="3200" dirty="0" err="1"/>
              <a:t>firstfruits</a:t>
            </a:r>
            <a:r>
              <a:rPr lang="en-US" sz="3200" dirty="0"/>
              <a:t>. Remember me, O my God, for good.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56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317" y="108065"/>
            <a:ext cx="11962014" cy="6666808"/>
          </a:xfrm>
        </p:spPr>
        <p:txBody>
          <a:bodyPr>
            <a:normAutofit/>
          </a:bodyPr>
          <a:lstStyle/>
          <a:p>
            <a:r>
              <a:rPr lang="en-US" sz="3200" dirty="0"/>
              <a:t>Mar 9:25  When Jesus saw that the people came running together, he rebuked the foul spirit, saying unto him, </a:t>
            </a:r>
            <a:r>
              <a:rPr lang="en-US" sz="3200" i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Thou</a:t>
            </a:r>
            <a:r>
              <a:rPr lang="en-US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dumb and deaf spirit, I charge thee, come out of him, and enter no more into him.</a:t>
            </a:r>
            <a:r>
              <a:rPr lang="en-US" sz="3200" dirty="0"/>
              <a:t> </a:t>
            </a:r>
          </a:p>
          <a:p>
            <a:r>
              <a:rPr lang="en-US" sz="3200" dirty="0"/>
              <a:t>Mar 9:26  And </a:t>
            </a:r>
            <a:r>
              <a:rPr lang="en-US" sz="3200" i="1" dirty="0"/>
              <a:t>the spirit</a:t>
            </a:r>
            <a:r>
              <a:rPr lang="en-US" sz="3200" dirty="0"/>
              <a:t> cried, and rent him sore, and came out of him: and he was as one dead; insomuch that many said, He is dead. </a:t>
            </a:r>
          </a:p>
          <a:p>
            <a:r>
              <a:rPr lang="en-US" sz="3200" dirty="0"/>
              <a:t>Mar 9:27  But Jesus took him by the hand, and lifted him up; and he arose. </a:t>
            </a:r>
          </a:p>
          <a:p>
            <a:r>
              <a:rPr lang="en-US" sz="3200" dirty="0"/>
              <a:t>Mar 9:28  And when he was come into the house, his disciples asked him privately, </a:t>
            </a:r>
            <a:r>
              <a:rPr lang="en-US" sz="3200" u="sng" dirty="0"/>
              <a:t>Why could not we cast him out? </a:t>
            </a:r>
          </a:p>
          <a:p>
            <a:r>
              <a:rPr lang="en-US" sz="3200" b="1" dirty="0"/>
              <a:t>Mar 9:29</a:t>
            </a:r>
            <a:r>
              <a:rPr lang="en-US" sz="3200" dirty="0"/>
              <a:t>  And he said unto them, </a:t>
            </a:r>
            <a:r>
              <a:rPr lang="en-US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This kind can come forth by nothing, but by </a:t>
            </a:r>
            <a:r>
              <a:rPr lang="en-US" sz="3200" u="sng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prayer</a:t>
            </a:r>
            <a:r>
              <a:rPr lang="en-US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and </a:t>
            </a:r>
            <a:r>
              <a:rPr lang="en-US" sz="3200" u="sng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fasting</a:t>
            </a:r>
            <a:r>
              <a:rPr lang="en-US" sz="32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.</a:t>
            </a:r>
            <a:r>
              <a:rPr lang="en-US" sz="3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55844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629" y="149629"/>
            <a:ext cx="11878887" cy="6591993"/>
          </a:xfrm>
        </p:spPr>
        <p:txBody>
          <a:bodyPr/>
          <a:lstStyle/>
          <a:p>
            <a:r>
              <a:rPr lang="en-US" sz="3600" b="1" dirty="0"/>
              <a:t>Mat 21:22</a:t>
            </a:r>
            <a:r>
              <a:rPr lang="en-US" sz="3600" dirty="0"/>
              <a:t>  </a:t>
            </a:r>
            <a:r>
              <a:rPr lang="en-US" sz="36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And all things, whatsoever ye shall ask in prayer, believing, ye shall receive. </a:t>
            </a:r>
            <a:endParaRPr lang="en-US" sz="36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r>
              <a:rPr lang="en-US" sz="3600" b="1" dirty="0"/>
              <a:t>Mat 6:7 </a:t>
            </a:r>
            <a:r>
              <a:rPr lang="en-US" sz="3600" dirty="0"/>
              <a:t> </a:t>
            </a:r>
            <a:r>
              <a:rPr lang="en-US" sz="36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But when ye pray, use not vain repetitions, as the heathen </a:t>
            </a:r>
            <a:r>
              <a:rPr lang="en-US" sz="3600" i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do:</a:t>
            </a:r>
            <a:r>
              <a:rPr lang="en-US" sz="36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for they think that they shall be heard for their much speaking.</a:t>
            </a:r>
          </a:p>
          <a:p>
            <a:r>
              <a:rPr lang="en-US" sz="3600" b="1" dirty="0" err="1"/>
              <a:t>Luk</a:t>
            </a:r>
            <a:r>
              <a:rPr lang="en-US" sz="3600" b="1" dirty="0"/>
              <a:t> 21:36</a:t>
            </a:r>
            <a:r>
              <a:rPr lang="en-US" sz="36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  Watch ye therefore, and </a:t>
            </a:r>
            <a:r>
              <a:rPr lang="en-US" sz="3600" u="sng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pray always</a:t>
            </a:r>
            <a:r>
              <a:rPr lang="en-US" sz="36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, that ye may be accounted worthy to escape all these things that shall come to pass, and to stand before the Son of man</a:t>
            </a:r>
            <a:r>
              <a:rPr lang="en-US" sz="36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.</a:t>
            </a:r>
            <a:endParaRPr lang="en-US" sz="36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587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543" y="85898"/>
            <a:ext cx="10131425" cy="1456267"/>
          </a:xfrm>
        </p:spPr>
        <p:txBody>
          <a:bodyPr/>
          <a:lstStyle/>
          <a:p>
            <a:r>
              <a:rPr lang="en-US" dirty="0" smtClean="0"/>
              <a:t>How important is prayer?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048" y="1643303"/>
            <a:ext cx="10131425" cy="3649133"/>
          </a:xfrm>
        </p:spPr>
        <p:txBody>
          <a:bodyPr>
            <a:noAutofit/>
          </a:bodyPr>
          <a:lstStyle/>
          <a:p>
            <a:r>
              <a:rPr lang="en-US" sz="4400" dirty="0"/>
              <a:t>There are lots of hints in the </a:t>
            </a:r>
            <a:r>
              <a:rPr lang="en-US" sz="4400" dirty="0" smtClean="0"/>
              <a:t>KJV Bible that </a:t>
            </a:r>
            <a:r>
              <a:rPr lang="en-US" sz="4400" dirty="0"/>
              <a:t>bears his name that Nehemiah was a person who lived with an ongoing awareness of the presence of the Lord, and who highly valued the importance of communion with God.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03898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45" y="186186"/>
            <a:ext cx="11571317" cy="6499772"/>
          </a:xfrm>
        </p:spPr>
      </p:pic>
    </p:spTree>
    <p:extLst>
      <p:ext uri="{BB962C8B-B14F-4D97-AF65-F5344CB8AC3E}">
        <p14:creationId xmlns:p14="http://schemas.microsoft.com/office/powerpoint/2010/main" val="1011186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88" y="67332"/>
            <a:ext cx="11708476" cy="6699227"/>
          </a:xfrm>
        </p:spPr>
      </p:pic>
    </p:spTree>
    <p:extLst>
      <p:ext uri="{BB962C8B-B14F-4D97-AF65-F5344CB8AC3E}">
        <p14:creationId xmlns:p14="http://schemas.microsoft.com/office/powerpoint/2010/main" val="3076432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849" y="77586"/>
            <a:ext cx="10131425" cy="1456267"/>
          </a:xfrm>
        </p:spPr>
        <p:txBody>
          <a:bodyPr/>
          <a:lstStyle/>
          <a:p>
            <a:r>
              <a:rPr lang="en-US" b="1" dirty="0"/>
              <a:t>Nehemiah's Prayer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849" y="897775"/>
            <a:ext cx="11982795" cy="5893723"/>
          </a:xfrm>
        </p:spPr>
        <p:txBody>
          <a:bodyPr>
            <a:noAutofit/>
          </a:bodyPr>
          <a:lstStyle/>
          <a:p>
            <a:r>
              <a:rPr lang="en-US" sz="2800" dirty="0" err="1"/>
              <a:t>Neh</a:t>
            </a:r>
            <a:r>
              <a:rPr lang="en-US" sz="2800" dirty="0"/>
              <a:t> 1:4  And it came to pass, when I heard these words, that I sat down and wept, and mourned </a:t>
            </a:r>
            <a:r>
              <a:rPr lang="en-US" sz="2800" i="1" dirty="0"/>
              <a:t>certain</a:t>
            </a:r>
            <a:r>
              <a:rPr lang="en-US" sz="2800" dirty="0"/>
              <a:t> days, and fasted, and prayed before the God of heaven, </a:t>
            </a:r>
          </a:p>
          <a:p>
            <a:r>
              <a:rPr lang="en-US" sz="2800" dirty="0" err="1"/>
              <a:t>Neh</a:t>
            </a:r>
            <a:r>
              <a:rPr lang="en-US" sz="2800" dirty="0"/>
              <a:t> 1:5  And said, I beseech thee, O LORD God of heaven, the great and terrible God, that </a:t>
            </a:r>
            <a:r>
              <a:rPr lang="en-US" sz="2800" dirty="0" err="1"/>
              <a:t>keepeth</a:t>
            </a:r>
            <a:r>
              <a:rPr lang="en-US" sz="2800" dirty="0"/>
              <a:t> covenant and mercy for them that love him and observe his commandments: </a:t>
            </a:r>
          </a:p>
          <a:p>
            <a:r>
              <a:rPr lang="en-US" sz="2800" dirty="0" err="1"/>
              <a:t>Neh</a:t>
            </a:r>
            <a:r>
              <a:rPr lang="en-US" sz="2800" dirty="0"/>
              <a:t> 1:6  Let thine ear now be attentive, and thine eyes open, that thou </a:t>
            </a:r>
            <a:r>
              <a:rPr lang="en-US" sz="2800" dirty="0" err="1"/>
              <a:t>mayest</a:t>
            </a:r>
            <a:r>
              <a:rPr lang="en-US" sz="2800" dirty="0"/>
              <a:t> hear the prayer of thy servant, which I pray before thee now, day and night, for the children of Israel thy servants, and confess the sins of the children of Israel, which we have sinned against thee: both I and my father's house have sinned. </a:t>
            </a:r>
          </a:p>
          <a:p>
            <a:r>
              <a:rPr lang="en-US" sz="2800" dirty="0" err="1"/>
              <a:t>Neh</a:t>
            </a:r>
            <a:r>
              <a:rPr lang="en-US" sz="2800" dirty="0"/>
              <a:t> 1:7  We have dealt very corruptly against thee, and have not kept the commandments, nor the statutes, nor the judgments, which thou </a:t>
            </a:r>
            <a:r>
              <a:rPr lang="en-US" sz="2800" dirty="0" err="1"/>
              <a:t>commandedst</a:t>
            </a:r>
            <a:r>
              <a:rPr lang="en-US" sz="2800" dirty="0"/>
              <a:t> thy servant Moses. </a:t>
            </a:r>
          </a:p>
        </p:txBody>
      </p:sp>
    </p:spTree>
    <p:extLst>
      <p:ext uri="{BB962C8B-B14F-4D97-AF65-F5344CB8AC3E}">
        <p14:creationId xmlns:p14="http://schemas.microsoft.com/office/powerpoint/2010/main" val="1601958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15" y="108065"/>
            <a:ext cx="12117185" cy="6749935"/>
          </a:xfrm>
        </p:spPr>
        <p:txBody>
          <a:bodyPr/>
          <a:lstStyle/>
          <a:p>
            <a:r>
              <a:rPr lang="en-US" sz="2800" dirty="0" err="1"/>
              <a:t>Neh</a:t>
            </a:r>
            <a:r>
              <a:rPr lang="en-US" sz="2800" dirty="0"/>
              <a:t> 1:8  Remember, I beseech thee, the word that thou </a:t>
            </a:r>
            <a:r>
              <a:rPr lang="en-US" sz="2800" dirty="0" err="1"/>
              <a:t>commandedst</a:t>
            </a:r>
            <a:r>
              <a:rPr lang="en-US" sz="2800" dirty="0"/>
              <a:t> thy servant Moses, saying, </a:t>
            </a:r>
            <a:r>
              <a:rPr lang="en-US" sz="2800" i="1" dirty="0"/>
              <a:t>If</a:t>
            </a:r>
            <a:r>
              <a:rPr lang="en-US" sz="2800" dirty="0"/>
              <a:t> ye transgress, I will scatter you abroad among the nations: </a:t>
            </a:r>
          </a:p>
          <a:p>
            <a:r>
              <a:rPr lang="en-US" sz="2800" dirty="0" err="1"/>
              <a:t>Neh</a:t>
            </a:r>
            <a:r>
              <a:rPr lang="en-US" sz="2800" dirty="0"/>
              <a:t> 1:9  But </a:t>
            </a:r>
            <a:r>
              <a:rPr lang="en-US" sz="2800" i="1" dirty="0"/>
              <a:t>if</a:t>
            </a:r>
            <a:r>
              <a:rPr lang="en-US" sz="2800" dirty="0"/>
              <a:t> ye turn unto me, and keep my commandments, and do them; though there were of you cast out unto the uttermost part of the heaven, </a:t>
            </a:r>
            <a:r>
              <a:rPr lang="en-US" sz="2800" i="1" dirty="0"/>
              <a:t>yet</a:t>
            </a:r>
            <a:r>
              <a:rPr lang="en-US" sz="2800" dirty="0"/>
              <a:t> will I gather them from thence, and will bring them unto the place that I have chosen to set my name there. </a:t>
            </a:r>
          </a:p>
          <a:p>
            <a:r>
              <a:rPr lang="en-US" sz="2800" dirty="0" err="1"/>
              <a:t>Neh</a:t>
            </a:r>
            <a:r>
              <a:rPr lang="en-US" sz="2800" dirty="0"/>
              <a:t> 1:10  Now these </a:t>
            </a:r>
            <a:r>
              <a:rPr lang="en-US" sz="2800" i="1" dirty="0"/>
              <a:t>are</a:t>
            </a:r>
            <a:r>
              <a:rPr lang="en-US" sz="2800" dirty="0"/>
              <a:t> thy servants and thy people, whom thou hast redeemed by thy great power, and by thy strong hand. </a:t>
            </a:r>
          </a:p>
          <a:p>
            <a:r>
              <a:rPr lang="en-US" sz="2800" dirty="0" err="1"/>
              <a:t>Neh</a:t>
            </a:r>
            <a:r>
              <a:rPr lang="en-US" sz="2800" dirty="0"/>
              <a:t> 1:11  O Lord, I beseech thee, let now thine ear be attentive to the prayer of thy servant, and to the prayer of thy servants, who desire to fear thy name: and prosper, I pray thee, thy servant this day, and grant him mercy in the sight of this man. For I was the king's cupbearer.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764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752" y="83127"/>
            <a:ext cx="12011891" cy="6666808"/>
          </a:xfrm>
        </p:spPr>
        <p:txBody>
          <a:bodyPr/>
          <a:lstStyle/>
          <a:p>
            <a:r>
              <a:rPr lang="en-US" sz="2800" dirty="0" err="1"/>
              <a:t>Neh</a:t>
            </a:r>
            <a:r>
              <a:rPr lang="en-US" sz="2800" dirty="0"/>
              <a:t> 2:2  Wherefore the king said unto me, Why </a:t>
            </a:r>
            <a:r>
              <a:rPr lang="en-US" sz="2800" i="1" dirty="0"/>
              <a:t>is</a:t>
            </a:r>
            <a:r>
              <a:rPr lang="en-US" sz="2800" dirty="0"/>
              <a:t> thy countenance sad, seeing thou </a:t>
            </a:r>
            <a:r>
              <a:rPr lang="en-US" sz="2800" i="1" dirty="0"/>
              <a:t>art</a:t>
            </a:r>
            <a:r>
              <a:rPr lang="en-US" sz="2800" dirty="0"/>
              <a:t> not sick? this </a:t>
            </a:r>
            <a:r>
              <a:rPr lang="en-US" sz="2800" i="1" dirty="0"/>
              <a:t>is</a:t>
            </a:r>
            <a:r>
              <a:rPr lang="en-US" sz="2800" dirty="0"/>
              <a:t> nothing </a:t>
            </a:r>
            <a:r>
              <a:rPr lang="en-US" sz="2800" i="1" dirty="0"/>
              <a:t>else</a:t>
            </a:r>
            <a:r>
              <a:rPr lang="en-US" sz="2800" dirty="0"/>
              <a:t> but sorrow of heart. Then I was very sore afraid, </a:t>
            </a:r>
          </a:p>
          <a:p>
            <a:r>
              <a:rPr lang="en-US" sz="2800" dirty="0" err="1"/>
              <a:t>Neh</a:t>
            </a:r>
            <a:r>
              <a:rPr lang="en-US" sz="2800" dirty="0"/>
              <a:t> 2:3  And said unto the king, Let the king live for ever: why should not my countenance be sad, when the city, the place of my fathers' </a:t>
            </a:r>
            <a:r>
              <a:rPr lang="en-US" sz="2800" dirty="0" err="1"/>
              <a:t>sepulchres</a:t>
            </a:r>
            <a:r>
              <a:rPr lang="en-US" sz="2800" dirty="0"/>
              <a:t>, </a:t>
            </a:r>
            <a:r>
              <a:rPr lang="en-US" sz="2800" i="1" dirty="0" err="1"/>
              <a:t>lieth</a:t>
            </a:r>
            <a:r>
              <a:rPr lang="en-US" sz="2800" dirty="0"/>
              <a:t> waste, and the gates thereof are consumed with fire? </a:t>
            </a:r>
          </a:p>
          <a:p>
            <a:r>
              <a:rPr lang="en-US" sz="2800" b="1" dirty="0" err="1"/>
              <a:t>Neh</a:t>
            </a:r>
            <a:r>
              <a:rPr lang="en-US" sz="2800" b="1" dirty="0"/>
              <a:t> 2:4</a:t>
            </a:r>
            <a:r>
              <a:rPr lang="en-US" sz="2800" dirty="0"/>
              <a:t>  Then the king said unto me, For what dost thou make request? So I prayed to the God of heaven. </a:t>
            </a:r>
          </a:p>
          <a:p>
            <a:r>
              <a:rPr lang="en-US" sz="2800" dirty="0" err="1"/>
              <a:t>Neh</a:t>
            </a:r>
            <a:r>
              <a:rPr lang="en-US" sz="2800" dirty="0"/>
              <a:t> 2:5  And I said unto the king, If it please the king, and if thy servant have found </a:t>
            </a:r>
            <a:r>
              <a:rPr lang="en-US" sz="2800" dirty="0" err="1"/>
              <a:t>favour</a:t>
            </a:r>
            <a:r>
              <a:rPr lang="en-US" sz="2800" dirty="0"/>
              <a:t> in thy sight, that thou </a:t>
            </a:r>
            <a:r>
              <a:rPr lang="en-US" sz="2800" dirty="0" err="1"/>
              <a:t>wouldest</a:t>
            </a:r>
            <a:r>
              <a:rPr lang="en-US" sz="2800" dirty="0"/>
              <a:t> send me unto Judah, unto the city of my fathers' </a:t>
            </a:r>
            <a:r>
              <a:rPr lang="en-US" sz="2800" dirty="0" err="1"/>
              <a:t>sepulchres</a:t>
            </a:r>
            <a:r>
              <a:rPr lang="en-US" sz="2800" dirty="0"/>
              <a:t>, that I may build it.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54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1" y="133005"/>
            <a:ext cx="11945388" cy="6575366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Neh</a:t>
            </a:r>
            <a:r>
              <a:rPr lang="en-US" sz="3200" b="1" dirty="0"/>
              <a:t> 4:7</a:t>
            </a:r>
            <a:r>
              <a:rPr lang="en-US" sz="3200" dirty="0"/>
              <a:t>  But it came to pass, </a:t>
            </a:r>
            <a:r>
              <a:rPr lang="en-US" sz="3200" i="1" dirty="0"/>
              <a:t>that</a:t>
            </a:r>
            <a:r>
              <a:rPr lang="en-US" sz="3200" dirty="0"/>
              <a:t> when </a:t>
            </a:r>
            <a:r>
              <a:rPr lang="en-US" sz="3200" dirty="0" err="1"/>
              <a:t>Sanballat</a:t>
            </a:r>
            <a:r>
              <a:rPr lang="en-US" sz="3200" dirty="0"/>
              <a:t>, and </a:t>
            </a:r>
            <a:r>
              <a:rPr lang="en-US" sz="3200" dirty="0" err="1"/>
              <a:t>Tobiah</a:t>
            </a:r>
            <a:r>
              <a:rPr lang="en-US" sz="3200" dirty="0"/>
              <a:t>, and the Arabians, and the Ammonites, and the </a:t>
            </a:r>
            <a:r>
              <a:rPr lang="en-US" sz="3200" dirty="0" err="1"/>
              <a:t>Ashdodites</a:t>
            </a:r>
            <a:r>
              <a:rPr lang="en-US" sz="3200" dirty="0"/>
              <a:t>, heard that the walls of Jerusalem were made up, </a:t>
            </a:r>
            <a:r>
              <a:rPr lang="en-US" sz="3200" i="1" dirty="0"/>
              <a:t>and</a:t>
            </a:r>
            <a:r>
              <a:rPr lang="en-US" sz="3200" dirty="0"/>
              <a:t> that the breaches began to be stopped, then they were very wroth, </a:t>
            </a:r>
          </a:p>
          <a:p>
            <a:r>
              <a:rPr lang="en-US" sz="3200" dirty="0" err="1"/>
              <a:t>Neh</a:t>
            </a:r>
            <a:r>
              <a:rPr lang="en-US" sz="3200" dirty="0"/>
              <a:t> 4:8  And conspired all of them together to come </a:t>
            </a:r>
            <a:r>
              <a:rPr lang="en-US" sz="3200" i="1" dirty="0"/>
              <a:t>and</a:t>
            </a:r>
            <a:r>
              <a:rPr lang="en-US" sz="3200" dirty="0"/>
              <a:t> to fight against Jerusalem, and to hinder it. </a:t>
            </a:r>
          </a:p>
          <a:p>
            <a:r>
              <a:rPr lang="en-US" sz="3200" dirty="0" err="1"/>
              <a:t>Neh</a:t>
            </a:r>
            <a:r>
              <a:rPr lang="en-US" sz="3200" dirty="0"/>
              <a:t> 4:9  Nevertheless we made our prayer unto our God, and set a watch against them day and night, because of them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55974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943" y="157942"/>
            <a:ext cx="11878886" cy="6517177"/>
          </a:xfrm>
        </p:spPr>
        <p:txBody>
          <a:bodyPr>
            <a:noAutofit/>
          </a:bodyPr>
          <a:lstStyle/>
          <a:p>
            <a:r>
              <a:rPr lang="en-US" sz="2800" dirty="0" err="1"/>
              <a:t>Neh</a:t>
            </a:r>
            <a:r>
              <a:rPr lang="en-US" sz="2800" dirty="0"/>
              <a:t> 5:9  Also I said, It </a:t>
            </a:r>
            <a:r>
              <a:rPr lang="en-US" sz="2800" i="1" dirty="0"/>
              <a:t>is</a:t>
            </a:r>
            <a:r>
              <a:rPr lang="en-US" sz="2800" dirty="0"/>
              <a:t> not good that ye do: ought ye not to walk in the fear of our God because of the reproach of the heathen our enemies? </a:t>
            </a:r>
          </a:p>
          <a:p>
            <a:r>
              <a:rPr lang="en-US" sz="2800" dirty="0" err="1"/>
              <a:t>Neh</a:t>
            </a:r>
            <a:r>
              <a:rPr lang="en-US" sz="2800" dirty="0"/>
              <a:t> 5:10  I likewise, </a:t>
            </a:r>
            <a:r>
              <a:rPr lang="en-US" sz="2800" i="1" dirty="0"/>
              <a:t>and</a:t>
            </a:r>
            <a:r>
              <a:rPr lang="en-US" sz="2800" dirty="0"/>
              <a:t> my brethren, and my servants, might exact of them money and corn: I pray you, let us leave off this usury. </a:t>
            </a:r>
          </a:p>
          <a:p>
            <a:r>
              <a:rPr lang="en-US" sz="2800" dirty="0" err="1"/>
              <a:t>Neh</a:t>
            </a:r>
            <a:r>
              <a:rPr lang="en-US" sz="2800" dirty="0"/>
              <a:t> 5:11  Restore, I pray you, to them, even this day, their lands, their vineyards, their </a:t>
            </a:r>
            <a:r>
              <a:rPr lang="en-US" sz="2800" dirty="0" err="1"/>
              <a:t>oliveyards</a:t>
            </a:r>
            <a:r>
              <a:rPr lang="en-US" sz="2800" dirty="0"/>
              <a:t>, and their houses, also the hundredth </a:t>
            </a:r>
            <a:r>
              <a:rPr lang="en-US" sz="2800" i="1" dirty="0"/>
              <a:t>part</a:t>
            </a:r>
            <a:r>
              <a:rPr lang="en-US" sz="2800" dirty="0"/>
              <a:t> of the money, and of the corn, the wine, and the oil, that ye exact of them. </a:t>
            </a:r>
          </a:p>
          <a:p>
            <a:r>
              <a:rPr lang="en-US" sz="2800" dirty="0" err="1"/>
              <a:t>Neh</a:t>
            </a:r>
            <a:r>
              <a:rPr lang="en-US" sz="2800" dirty="0"/>
              <a:t> 5:12  Then said they, We will restore </a:t>
            </a:r>
            <a:r>
              <a:rPr lang="en-US" sz="2800" i="1" dirty="0"/>
              <a:t>them,</a:t>
            </a:r>
            <a:r>
              <a:rPr lang="en-US" sz="2800" dirty="0"/>
              <a:t> and will require nothing of them; so will we do as thou </a:t>
            </a:r>
            <a:r>
              <a:rPr lang="en-US" sz="2800" dirty="0" err="1"/>
              <a:t>sayest</a:t>
            </a:r>
            <a:r>
              <a:rPr lang="en-US" sz="2800" dirty="0"/>
              <a:t>. Then I called the priests, and took an oath of them, that they should do according to this promise. </a:t>
            </a:r>
          </a:p>
          <a:p>
            <a:r>
              <a:rPr lang="en-US" sz="2800" dirty="0" err="1"/>
              <a:t>Neh</a:t>
            </a:r>
            <a:r>
              <a:rPr lang="en-US" sz="2800" dirty="0"/>
              <a:t> 5:13  Also I shook my lap, and said, So God shake out every man from his house, and from his </a:t>
            </a:r>
            <a:r>
              <a:rPr lang="en-US" sz="2800" dirty="0" err="1"/>
              <a:t>labour</a:t>
            </a:r>
            <a:r>
              <a:rPr lang="en-US" sz="2800" dirty="0"/>
              <a:t>, that </a:t>
            </a:r>
            <a:r>
              <a:rPr lang="en-US" sz="2800" dirty="0" err="1"/>
              <a:t>performeth</a:t>
            </a:r>
            <a:r>
              <a:rPr lang="en-US" sz="2800" dirty="0"/>
              <a:t> not this promise, even thus be he shaken out, and emptied. And all the congregation said, Amen, and praised the LORD. And the people did according to this promise. </a:t>
            </a:r>
          </a:p>
        </p:txBody>
      </p:sp>
    </p:spTree>
    <p:extLst>
      <p:ext uri="{BB962C8B-B14F-4D97-AF65-F5344CB8AC3E}">
        <p14:creationId xmlns:p14="http://schemas.microsoft.com/office/powerpoint/2010/main" val="15048393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78</TotalTime>
  <Words>73</Words>
  <Application>Microsoft Office PowerPoint</Application>
  <PresentationFormat>Widescreen</PresentationFormat>
  <Paragraphs>39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Celestial</vt:lpstr>
      <vt:lpstr>Nehemiah</vt:lpstr>
      <vt:lpstr>How important is prayer?</vt:lpstr>
      <vt:lpstr>PowerPoint Presentation</vt:lpstr>
      <vt:lpstr>PowerPoint Presentation</vt:lpstr>
      <vt:lpstr>Nehemiah's Prayer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Christina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Nehemiah</dc:title>
  <dc:creator>Eldon Lingg</dc:creator>
  <cp:lastModifiedBy>Eldon Lingg</cp:lastModifiedBy>
  <cp:revision>7</cp:revision>
  <dcterms:created xsi:type="dcterms:W3CDTF">2017-07-01T01:54:23Z</dcterms:created>
  <dcterms:modified xsi:type="dcterms:W3CDTF">2017-07-01T03:12:34Z</dcterms:modified>
</cp:coreProperties>
</file>