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72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3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5/22/2017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5/22/2017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5/22/2017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5/22/2017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5/22/2017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5/22/2017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5/22/2017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5/22/2017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5/22/2017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5/22/2017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5/22/2017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5/22/2017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000" b="1" dirty="0"/>
              <a:t>DOCTRINE, REPROOF, CORRECTION, INSTRUCTION IN RIGHTEOUSNESS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 Eldon Lingg</a:t>
            </a:r>
          </a:p>
          <a:p>
            <a:r>
              <a:rPr lang="en-US" dirty="0" smtClean="0"/>
              <a:t>5/28/2017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56068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Acts </a:t>
            </a:r>
            <a:r>
              <a:rPr lang="en-US" dirty="0" smtClean="0"/>
              <a:t>28:29-31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3004" y="2219498"/>
            <a:ext cx="11870574" cy="451381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Act </a:t>
            </a:r>
            <a:r>
              <a:rPr lang="en-US" sz="3200" dirty="0"/>
              <a:t>28:29  And when he had said these words, the Jews departed, and had great reasoning among themselves. </a:t>
            </a:r>
          </a:p>
          <a:p>
            <a:r>
              <a:rPr lang="en-US" sz="3200" dirty="0"/>
              <a:t>Act 28:30  And Paul dwelt two whole years in his own hired house, and received all that came in unto him, </a:t>
            </a:r>
          </a:p>
          <a:p>
            <a:r>
              <a:rPr lang="en-US" sz="3200" dirty="0"/>
              <a:t>Act 28:31  Preaching the kingdom of God, and teaching those things which concern the Lord Jesus Christ, with all confidence, no man forbidding him.</a:t>
            </a:r>
            <a:r>
              <a:rPr lang="en-US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4351449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 Thessalonians 4:17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2634" y="2310938"/>
            <a:ext cx="11612880" cy="4305993"/>
          </a:xfrm>
        </p:spPr>
        <p:txBody>
          <a:bodyPr/>
          <a:lstStyle/>
          <a:p>
            <a:r>
              <a:rPr lang="en-US" sz="3600" b="1" dirty="0"/>
              <a:t>1Th 4:7</a:t>
            </a:r>
            <a:r>
              <a:rPr lang="en-US" sz="3600" dirty="0"/>
              <a:t>  For God hath not called us unto uncleanness, but unto holiness.</a:t>
            </a:r>
            <a:r>
              <a:rPr lang="en-US" dirty="0"/>
              <a:t>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10759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II Thessalonians 2:8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9505" y="2560320"/>
            <a:ext cx="11720945" cy="4098174"/>
          </a:xfrm>
        </p:spPr>
        <p:txBody>
          <a:bodyPr/>
          <a:lstStyle/>
          <a:p>
            <a:r>
              <a:rPr lang="en-US" sz="3600" b="1" dirty="0"/>
              <a:t>2Th 2:8</a:t>
            </a:r>
            <a:r>
              <a:rPr lang="en-US" sz="3600" dirty="0"/>
              <a:t>  And then shall that Wicked be revealed, whom the Lord shall consume with the spirit of his mouth, and shall destroy with the brightness of his coming: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91414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Ephesians 1:1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0945" y="2369126"/>
            <a:ext cx="11529753" cy="4172989"/>
          </a:xfrm>
        </p:spPr>
        <p:txBody>
          <a:bodyPr/>
          <a:lstStyle/>
          <a:p>
            <a:r>
              <a:rPr lang="en-US" sz="4000" b="1" dirty="0" err="1"/>
              <a:t>Eph</a:t>
            </a:r>
            <a:r>
              <a:rPr lang="en-US" sz="4000" b="1" dirty="0"/>
              <a:t> 1:1</a:t>
            </a:r>
            <a:r>
              <a:rPr lang="en-US" sz="4000" dirty="0"/>
              <a:t>  Paul, an apostle of Jesus Christ by the will of God, to the saints which are at Ephesus, and to the faithful in Christ Jesus: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97968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Ephesians 1:2-3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1" y="2394064"/>
            <a:ext cx="11787446" cy="4305993"/>
          </a:xfrm>
        </p:spPr>
        <p:txBody>
          <a:bodyPr/>
          <a:lstStyle/>
          <a:p>
            <a:r>
              <a:rPr lang="en-US" sz="3200" dirty="0" err="1"/>
              <a:t>Eph</a:t>
            </a:r>
            <a:r>
              <a:rPr lang="en-US" sz="3200" dirty="0"/>
              <a:t> 1:2  Grace </a:t>
            </a:r>
            <a:r>
              <a:rPr lang="en-US" sz="3200" i="1" dirty="0"/>
              <a:t>be</a:t>
            </a:r>
            <a:r>
              <a:rPr lang="en-US" sz="3200" dirty="0"/>
              <a:t> to you, and peace, from God our Father, and </a:t>
            </a:r>
            <a:r>
              <a:rPr lang="en-US" sz="3200" i="1" dirty="0"/>
              <a:t>from</a:t>
            </a:r>
            <a:r>
              <a:rPr lang="en-US" sz="3200" dirty="0"/>
              <a:t> the Lord Jesus Christ. </a:t>
            </a:r>
          </a:p>
          <a:p>
            <a:r>
              <a:rPr lang="en-US" sz="3200" dirty="0" err="1"/>
              <a:t>Eph</a:t>
            </a:r>
            <a:r>
              <a:rPr lang="en-US" sz="3200" dirty="0"/>
              <a:t> 1:3  Blessed </a:t>
            </a:r>
            <a:r>
              <a:rPr lang="en-US" sz="3200" i="1" dirty="0"/>
              <a:t>be</a:t>
            </a:r>
            <a:r>
              <a:rPr lang="en-US" sz="3200" dirty="0"/>
              <a:t> the God and Father of our Lord Jesus Christ, who hath blessed us with all spiritual blessings in heavenly </a:t>
            </a:r>
            <a:r>
              <a:rPr lang="en-US" sz="3200" i="1" dirty="0"/>
              <a:t>places</a:t>
            </a:r>
            <a:r>
              <a:rPr lang="en-US" sz="3200" dirty="0"/>
              <a:t> in Christ: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65516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 Corinthians </a:t>
            </a:r>
            <a:r>
              <a:rPr lang="en-US" dirty="0" smtClean="0"/>
              <a:t>12:12-14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2757" y="1853248"/>
            <a:ext cx="11662756" cy="4788621"/>
          </a:xfrm>
        </p:spPr>
        <p:txBody>
          <a:bodyPr/>
          <a:lstStyle/>
          <a:p>
            <a:r>
              <a:rPr lang="en-US" sz="3200" b="1" dirty="0"/>
              <a:t>1Co 12:12</a:t>
            </a:r>
            <a:r>
              <a:rPr lang="en-US" sz="3200" dirty="0"/>
              <a:t>  For as the body is one, and hath many members, and all the members of that one body, being many, are one body: so also </a:t>
            </a:r>
            <a:r>
              <a:rPr lang="en-US" sz="3200" i="1" dirty="0"/>
              <a:t>is</a:t>
            </a:r>
            <a:r>
              <a:rPr lang="en-US" sz="3200" dirty="0"/>
              <a:t> Christ. </a:t>
            </a:r>
          </a:p>
          <a:p>
            <a:r>
              <a:rPr lang="en-US" sz="3200" dirty="0"/>
              <a:t>1Co 12:13  For by one Spirit are we all baptized into one body, whether </a:t>
            </a:r>
            <a:r>
              <a:rPr lang="en-US" sz="3200" i="1" dirty="0"/>
              <a:t>we be</a:t>
            </a:r>
            <a:r>
              <a:rPr lang="en-US" sz="3200" dirty="0"/>
              <a:t> Jews or Gentiles, whether </a:t>
            </a:r>
            <a:r>
              <a:rPr lang="en-US" sz="3200" i="1" dirty="0"/>
              <a:t>we be</a:t>
            </a:r>
            <a:r>
              <a:rPr lang="en-US" sz="3200" dirty="0"/>
              <a:t> bond or free; and have been all made to drink into one Spirit. </a:t>
            </a:r>
          </a:p>
          <a:p>
            <a:r>
              <a:rPr lang="en-US" sz="3200" dirty="0"/>
              <a:t>1Co 12:14  For the body is not one member, but many.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56663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7798" y="178398"/>
            <a:ext cx="9404723" cy="1400530"/>
          </a:xfrm>
        </p:spPr>
        <p:txBody>
          <a:bodyPr/>
          <a:lstStyle/>
          <a:p>
            <a:r>
              <a:rPr lang="en-US" dirty="0"/>
              <a:t>Ephesians </a:t>
            </a:r>
            <a:r>
              <a:rPr lang="en-US" dirty="0" smtClean="0"/>
              <a:t>1:4-8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9258" y="1163782"/>
            <a:ext cx="11587942" cy="5494713"/>
          </a:xfrm>
        </p:spPr>
        <p:txBody>
          <a:bodyPr>
            <a:normAutofit lnSpcReduction="10000"/>
          </a:bodyPr>
          <a:lstStyle/>
          <a:p>
            <a:r>
              <a:rPr lang="en-US" sz="2800" dirty="0" err="1" smtClean="0"/>
              <a:t>Eph</a:t>
            </a:r>
            <a:r>
              <a:rPr lang="en-US" sz="2800" dirty="0" smtClean="0"/>
              <a:t> </a:t>
            </a:r>
            <a:r>
              <a:rPr lang="en-US" sz="2800" dirty="0"/>
              <a:t>1:4  According as he hath chosen us in him before the foundation of the world, that we should be holy and without blame before him in love: </a:t>
            </a:r>
          </a:p>
          <a:p>
            <a:r>
              <a:rPr lang="en-US" sz="2800" dirty="0" err="1"/>
              <a:t>Eph</a:t>
            </a:r>
            <a:r>
              <a:rPr lang="en-US" sz="2800" dirty="0"/>
              <a:t> 1:5  Having predestinated us unto the adoption of children by Jesus Christ to himself, according to the good pleasure of his will, </a:t>
            </a:r>
          </a:p>
          <a:p>
            <a:r>
              <a:rPr lang="en-US" sz="2800" dirty="0" err="1"/>
              <a:t>Eph</a:t>
            </a:r>
            <a:r>
              <a:rPr lang="en-US" sz="2800" dirty="0"/>
              <a:t> 1:6  To the praise of the glory of his grace, wherein he hath made us accepted in the beloved. </a:t>
            </a:r>
          </a:p>
          <a:p>
            <a:r>
              <a:rPr lang="en-US" sz="2800" dirty="0" err="1"/>
              <a:t>Eph</a:t>
            </a:r>
            <a:r>
              <a:rPr lang="en-US" sz="2800" dirty="0"/>
              <a:t> 1:7  In whom we have redemption through his blood, the forgiveness of sins, according to the riches of his grace; </a:t>
            </a:r>
          </a:p>
          <a:p>
            <a:r>
              <a:rPr lang="en-US" sz="2800" dirty="0" err="1"/>
              <a:t>Eph</a:t>
            </a:r>
            <a:r>
              <a:rPr lang="en-US" sz="2800" dirty="0"/>
              <a:t> 1:8  Wherein he hath abounded toward us in all wisdom and prudence;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68981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7551" y="64507"/>
            <a:ext cx="9404723" cy="1400530"/>
          </a:xfrm>
        </p:spPr>
        <p:txBody>
          <a:bodyPr/>
          <a:lstStyle/>
          <a:p>
            <a:r>
              <a:rPr lang="en-US" dirty="0" smtClean="0"/>
              <a:t>Ephesians 1:9-11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2756" y="764772"/>
            <a:ext cx="11837324" cy="6026726"/>
          </a:xfrm>
        </p:spPr>
        <p:txBody>
          <a:bodyPr>
            <a:noAutofit/>
          </a:bodyPr>
          <a:lstStyle/>
          <a:p>
            <a:r>
              <a:rPr lang="en-US" sz="3200" dirty="0" err="1"/>
              <a:t>Eph</a:t>
            </a:r>
            <a:r>
              <a:rPr lang="en-US" sz="3200" dirty="0"/>
              <a:t> 1:9  Having made known unto us the mystery of his will, according to his good pleasure which he hath purposed in himself: </a:t>
            </a:r>
          </a:p>
          <a:p>
            <a:r>
              <a:rPr lang="en-US" sz="3200" dirty="0" err="1"/>
              <a:t>Eph</a:t>
            </a:r>
            <a:r>
              <a:rPr lang="en-US" sz="3200" dirty="0"/>
              <a:t> 1:10  That in the dispensation of the </a:t>
            </a:r>
            <a:r>
              <a:rPr lang="en-US" sz="3200" dirty="0" err="1"/>
              <a:t>fulness</a:t>
            </a:r>
            <a:r>
              <a:rPr lang="en-US" sz="3200" dirty="0"/>
              <a:t> of times he might gather together in one all things in Christ, both which are in heaven, and which are on earth; </a:t>
            </a:r>
            <a:r>
              <a:rPr lang="en-US" sz="3200" i="1" dirty="0"/>
              <a:t>even</a:t>
            </a:r>
            <a:r>
              <a:rPr lang="en-US" sz="3200" dirty="0"/>
              <a:t> in him: </a:t>
            </a:r>
          </a:p>
          <a:p>
            <a:r>
              <a:rPr lang="en-US" sz="3200" dirty="0" err="1"/>
              <a:t>Eph</a:t>
            </a:r>
            <a:r>
              <a:rPr lang="en-US" sz="3200" dirty="0"/>
              <a:t> 1:11  In whom also we have obtained an inheritance, being predestinated according to the purpose of him who </a:t>
            </a:r>
            <a:r>
              <a:rPr lang="en-US" sz="3200" dirty="0" err="1"/>
              <a:t>worketh</a:t>
            </a:r>
            <a:r>
              <a:rPr lang="en-US" sz="3200" dirty="0"/>
              <a:t> all things after the counsel of his own will: </a:t>
            </a:r>
          </a:p>
        </p:txBody>
      </p:sp>
    </p:spTree>
    <p:extLst>
      <p:ext uri="{BB962C8B-B14F-4D97-AF65-F5344CB8AC3E}">
        <p14:creationId xmlns:p14="http://schemas.microsoft.com/office/powerpoint/2010/main" val="295629019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Ephesians 1:12-14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0946" y="1288474"/>
            <a:ext cx="11662756" cy="5411584"/>
          </a:xfrm>
        </p:spPr>
        <p:txBody>
          <a:bodyPr>
            <a:normAutofit/>
          </a:bodyPr>
          <a:lstStyle/>
          <a:p>
            <a:r>
              <a:rPr lang="en-US" sz="3600" dirty="0" err="1"/>
              <a:t>Eph</a:t>
            </a:r>
            <a:r>
              <a:rPr lang="en-US" sz="3600" dirty="0"/>
              <a:t> 1:12  That we should be to the praise of his glory, who first trusted in Christ. </a:t>
            </a:r>
          </a:p>
          <a:p>
            <a:r>
              <a:rPr lang="en-US" sz="3600" dirty="0" err="1"/>
              <a:t>Eph</a:t>
            </a:r>
            <a:r>
              <a:rPr lang="en-US" sz="3600" dirty="0"/>
              <a:t> 1:13  In whom ye also </a:t>
            </a:r>
            <a:r>
              <a:rPr lang="en-US" sz="3600" i="1" dirty="0"/>
              <a:t>trusted,</a:t>
            </a:r>
            <a:r>
              <a:rPr lang="en-US" sz="3600" dirty="0"/>
              <a:t> after that ye heard the word of truth, the gospel of your salvation: in whom also after that ye believed, ye were sealed with that holy Spirit of promise, </a:t>
            </a:r>
          </a:p>
          <a:p>
            <a:r>
              <a:rPr lang="en-US" sz="3600" dirty="0" err="1"/>
              <a:t>Eph</a:t>
            </a:r>
            <a:r>
              <a:rPr lang="en-US" sz="3600" dirty="0"/>
              <a:t> 1:14  Which is the earnest of our inheritance until the redemption of the purchased possession, unto the praise of his glory. </a:t>
            </a:r>
          </a:p>
        </p:txBody>
      </p:sp>
    </p:spTree>
    <p:extLst>
      <p:ext uri="{BB962C8B-B14F-4D97-AF65-F5344CB8AC3E}">
        <p14:creationId xmlns:p14="http://schemas.microsoft.com/office/powerpoint/2010/main" val="18444500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II Timothy 3:16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4320" y="2643447"/>
            <a:ext cx="11612880" cy="3973483"/>
          </a:xfrm>
        </p:spPr>
        <p:txBody>
          <a:bodyPr/>
          <a:lstStyle/>
          <a:p>
            <a:r>
              <a:rPr lang="en-US" sz="3600" b="1" dirty="0"/>
              <a:t>2Ti 3:16</a:t>
            </a:r>
            <a:r>
              <a:rPr lang="en-US" sz="3600" dirty="0"/>
              <a:t>  All scripture </a:t>
            </a:r>
            <a:r>
              <a:rPr lang="en-US" sz="3600" i="1" dirty="0"/>
              <a:t>is</a:t>
            </a:r>
            <a:r>
              <a:rPr lang="en-US" sz="3600" dirty="0"/>
              <a:t> given by inspiration of God, and </a:t>
            </a:r>
            <a:r>
              <a:rPr lang="en-US" sz="3600" i="1" dirty="0"/>
              <a:t>is</a:t>
            </a:r>
            <a:r>
              <a:rPr lang="en-US" sz="3600" dirty="0"/>
              <a:t> profitable for doctrine, for reproof, for correction, for instruction in righteousness: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093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Romans </a:t>
            </a:r>
            <a:r>
              <a:rPr lang="en-US" dirty="0" smtClean="0"/>
              <a:t>3:1-3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1317" y="2685011"/>
            <a:ext cx="11804072" cy="4064924"/>
          </a:xfrm>
        </p:spPr>
        <p:txBody>
          <a:bodyPr>
            <a:normAutofit/>
          </a:bodyPr>
          <a:lstStyle/>
          <a:p>
            <a:r>
              <a:rPr lang="en-US" sz="2800" dirty="0"/>
              <a:t>Rom 3:1  What advantage then hath the Jew? or what profit </a:t>
            </a:r>
            <a:r>
              <a:rPr lang="en-US" sz="2800" i="1" dirty="0"/>
              <a:t>is there</a:t>
            </a:r>
            <a:r>
              <a:rPr lang="en-US" sz="2800" dirty="0"/>
              <a:t> of circumcision? </a:t>
            </a:r>
          </a:p>
          <a:p>
            <a:r>
              <a:rPr lang="en-US" sz="2800" dirty="0"/>
              <a:t>Rom 3:2  Much every way: chiefly, because that unto them were committed the oracles of God. </a:t>
            </a:r>
          </a:p>
          <a:p>
            <a:r>
              <a:rPr lang="en-US" sz="2800" b="1" dirty="0"/>
              <a:t>Rom 3:3</a:t>
            </a:r>
            <a:r>
              <a:rPr lang="en-US" sz="2800" dirty="0"/>
              <a:t>  For what if some did not believe? shall their unbelief make the faith of God without effect? </a:t>
            </a:r>
          </a:p>
        </p:txBody>
      </p:sp>
    </p:spTree>
    <p:extLst>
      <p:ext uri="{BB962C8B-B14F-4D97-AF65-F5344CB8AC3E}">
        <p14:creationId xmlns:p14="http://schemas.microsoft.com/office/powerpoint/2010/main" val="35380679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II </a:t>
            </a:r>
            <a:r>
              <a:rPr lang="en-US" dirty="0"/>
              <a:t>Timothy </a:t>
            </a:r>
            <a:r>
              <a:rPr lang="en-US" dirty="0" smtClean="0"/>
              <a:t>3:17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6007" y="2718262"/>
            <a:ext cx="11654443" cy="3940233"/>
          </a:xfrm>
        </p:spPr>
        <p:txBody>
          <a:bodyPr/>
          <a:lstStyle/>
          <a:p>
            <a:r>
              <a:rPr lang="en-US" sz="4000" dirty="0"/>
              <a:t>2Ti 3:17  That the man of God may be perfect, </a:t>
            </a:r>
            <a:r>
              <a:rPr lang="en-US" sz="4000" dirty="0" err="1"/>
              <a:t>throughly</a:t>
            </a:r>
            <a:r>
              <a:rPr lang="en-US" sz="4000" dirty="0"/>
              <a:t> furnished unto all good works.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27387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Acts 28:17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7324" y="1338349"/>
            <a:ext cx="11521440" cy="5253643"/>
          </a:xfrm>
        </p:spPr>
        <p:txBody>
          <a:bodyPr>
            <a:normAutofit/>
          </a:bodyPr>
          <a:lstStyle/>
          <a:p>
            <a:r>
              <a:rPr lang="en-US" sz="4000" b="1" dirty="0"/>
              <a:t>Act 28:17</a:t>
            </a:r>
            <a:r>
              <a:rPr lang="en-US" sz="4000" dirty="0"/>
              <a:t>  And it came to pass, that after three days Paul called the chief of the Jews together: and when they were come together, he said unto them, Men </a:t>
            </a:r>
            <a:r>
              <a:rPr lang="en-US" sz="4000" i="1" dirty="0"/>
              <a:t>and</a:t>
            </a:r>
            <a:r>
              <a:rPr lang="en-US" sz="4000" dirty="0"/>
              <a:t> brethren, though I have committed nothing against the people, or customs of our fathers, yet was I delivered prisoner from Jerusalem into the hands of the Romans.</a:t>
            </a:r>
          </a:p>
        </p:txBody>
      </p:sp>
    </p:spTree>
    <p:extLst>
      <p:ext uri="{BB962C8B-B14F-4D97-AF65-F5344CB8AC3E}">
        <p14:creationId xmlns:p14="http://schemas.microsoft.com/office/powerpoint/2010/main" val="13442512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Acts 28:18-20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4196" y="1230284"/>
            <a:ext cx="11612880" cy="5403272"/>
          </a:xfrm>
        </p:spPr>
        <p:txBody>
          <a:bodyPr/>
          <a:lstStyle/>
          <a:p>
            <a:r>
              <a:rPr lang="en-US" sz="3200" dirty="0"/>
              <a:t>Act 28:18  Who, when they had examined me, would have let </a:t>
            </a:r>
            <a:r>
              <a:rPr lang="en-US" sz="3200" i="1" dirty="0"/>
              <a:t>me</a:t>
            </a:r>
            <a:r>
              <a:rPr lang="en-US" sz="3200" dirty="0"/>
              <a:t> go, because there was no cause of death in me. </a:t>
            </a:r>
          </a:p>
          <a:p>
            <a:r>
              <a:rPr lang="en-US" sz="3200" dirty="0"/>
              <a:t>Act 28:19  But when the Jews </a:t>
            </a:r>
            <a:r>
              <a:rPr lang="en-US" sz="3200" dirty="0" err="1"/>
              <a:t>spake</a:t>
            </a:r>
            <a:r>
              <a:rPr lang="en-US" sz="3200" dirty="0"/>
              <a:t> against </a:t>
            </a:r>
            <a:r>
              <a:rPr lang="en-US" sz="3200" i="1" dirty="0"/>
              <a:t>it,</a:t>
            </a:r>
            <a:r>
              <a:rPr lang="en-US" sz="3200" dirty="0"/>
              <a:t> I was constrained to appeal unto Caesar; not that I had ought to accuse my nation of. </a:t>
            </a:r>
          </a:p>
          <a:p>
            <a:r>
              <a:rPr lang="en-US" sz="3200" dirty="0"/>
              <a:t>Act 28:20  For this cause therefore have I called for you, to see </a:t>
            </a:r>
            <a:r>
              <a:rPr lang="en-US" sz="3200" i="1" dirty="0"/>
              <a:t>you,</a:t>
            </a:r>
            <a:r>
              <a:rPr lang="en-US" sz="3200" dirty="0"/>
              <a:t> and to speak with </a:t>
            </a:r>
            <a:r>
              <a:rPr lang="en-US" sz="3200" i="1" dirty="0"/>
              <a:t>you:</a:t>
            </a:r>
            <a:r>
              <a:rPr lang="en-US" sz="3200" dirty="0"/>
              <a:t> because that for the hope of Israel I am bound with this chain.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80156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9609" y="0"/>
            <a:ext cx="9404723" cy="756458"/>
          </a:xfrm>
        </p:spPr>
        <p:txBody>
          <a:bodyPr/>
          <a:lstStyle/>
          <a:p>
            <a:r>
              <a:rPr lang="en-US" dirty="0" smtClean="0"/>
              <a:t>Acts 28:21-24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448" y="698269"/>
            <a:ext cx="11554690" cy="5868786"/>
          </a:xfrm>
        </p:spPr>
        <p:txBody>
          <a:bodyPr>
            <a:noAutofit/>
          </a:bodyPr>
          <a:lstStyle/>
          <a:p>
            <a:r>
              <a:rPr lang="en-US" sz="2800" dirty="0"/>
              <a:t>Act 28:21  And they said unto him, We neither received letters out of Judaea concerning thee, neither any of the brethren that came shewed or </a:t>
            </a:r>
            <a:r>
              <a:rPr lang="en-US" sz="2800" dirty="0" err="1"/>
              <a:t>spake</a:t>
            </a:r>
            <a:r>
              <a:rPr lang="en-US" sz="2800" dirty="0"/>
              <a:t> any harm of thee. </a:t>
            </a:r>
          </a:p>
          <a:p>
            <a:r>
              <a:rPr lang="en-US" sz="2800" dirty="0"/>
              <a:t>Act 28:22  But we desire to hear of thee what thou </a:t>
            </a:r>
            <a:r>
              <a:rPr lang="en-US" sz="2800" dirty="0" err="1"/>
              <a:t>thinkest</a:t>
            </a:r>
            <a:r>
              <a:rPr lang="en-US" sz="2800" dirty="0"/>
              <a:t>: for as concerning this sect, we know that every where it is spoken against. </a:t>
            </a:r>
          </a:p>
          <a:p>
            <a:r>
              <a:rPr lang="en-US" sz="2800" dirty="0"/>
              <a:t>Act 28:23  And when they had appointed him a day, there came many to him into </a:t>
            </a:r>
            <a:r>
              <a:rPr lang="en-US" sz="2800" i="1" dirty="0"/>
              <a:t>his</a:t>
            </a:r>
            <a:r>
              <a:rPr lang="en-US" sz="2800" dirty="0"/>
              <a:t> lodging; to whom he expounded and testified the kingdom of God, persuading them concerning Jesus, both out of the law of Moses, and </a:t>
            </a:r>
            <a:r>
              <a:rPr lang="en-US" sz="2800" i="1" dirty="0"/>
              <a:t>out of</a:t>
            </a:r>
            <a:r>
              <a:rPr lang="en-US" sz="2800" dirty="0"/>
              <a:t> the prophets, from morning till evening. </a:t>
            </a:r>
          </a:p>
          <a:p>
            <a:r>
              <a:rPr lang="en-US" sz="2800" dirty="0"/>
              <a:t>Act 28:24  And some believed the things which were spoken, and some believed not. </a:t>
            </a:r>
          </a:p>
        </p:txBody>
      </p:sp>
    </p:spTree>
    <p:extLst>
      <p:ext uri="{BB962C8B-B14F-4D97-AF65-F5344CB8AC3E}">
        <p14:creationId xmlns:p14="http://schemas.microsoft.com/office/powerpoint/2010/main" val="40640948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5130" y="0"/>
            <a:ext cx="9404723" cy="1400530"/>
          </a:xfrm>
        </p:spPr>
        <p:txBody>
          <a:bodyPr/>
          <a:lstStyle/>
          <a:p>
            <a:r>
              <a:rPr lang="en-US" dirty="0"/>
              <a:t>Acts 28:25-27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7572" y="714895"/>
            <a:ext cx="11646130" cy="6068289"/>
          </a:xfrm>
        </p:spPr>
        <p:txBody>
          <a:bodyPr>
            <a:normAutofit lnSpcReduction="10000"/>
          </a:bodyPr>
          <a:lstStyle/>
          <a:p>
            <a:r>
              <a:rPr lang="en-US" sz="3200" dirty="0"/>
              <a:t>Act 28:25  And when they agreed not among themselves, they departed, after that Paul had spoken one word, Well </a:t>
            </a:r>
            <a:r>
              <a:rPr lang="en-US" sz="3200" dirty="0" err="1"/>
              <a:t>spake</a:t>
            </a:r>
            <a:r>
              <a:rPr lang="en-US" sz="3200" dirty="0"/>
              <a:t> the Holy Ghost by Esaias the prophet unto our fathers, </a:t>
            </a:r>
          </a:p>
          <a:p>
            <a:r>
              <a:rPr lang="en-US" sz="3200" dirty="0"/>
              <a:t>Act 28:26  Saying, Go unto this people, and say, Hearing ye shall hear, and shall not understand; and seeing ye shall see, and not perceive: </a:t>
            </a:r>
          </a:p>
          <a:p>
            <a:r>
              <a:rPr lang="en-US" sz="3200" dirty="0"/>
              <a:t>Act 28:27  For the heart of this people is waxed gross, and their ears are dull of hearing, and their eyes have they closed; lest they should see with </a:t>
            </a:r>
            <a:r>
              <a:rPr lang="en-US" sz="3200" i="1" dirty="0"/>
              <a:t>their</a:t>
            </a:r>
            <a:r>
              <a:rPr lang="en-US" sz="3200" dirty="0"/>
              <a:t> eyes, and hear with </a:t>
            </a:r>
            <a:r>
              <a:rPr lang="en-US" sz="3200" i="1" dirty="0"/>
              <a:t>their</a:t>
            </a:r>
            <a:r>
              <a:rPr lang="en-US" sz="3200" dirty="0"/>
              <a:t> ears, and understand with </a:t>
            </a:r>
            <a:r>
              <a:rPr lang="en-US" sz="3200" i="1" dirty="0"/>
              <a:t>their</a:t>
            </a:r>
            <a:r>
              <a:rPr lang="en-US" sz="3200" dirty="0"/>
              <a:t> heart, and should be converted, and I should heal them.</a:t>
            </a:r>
            <a:r>
              <a:rPr lang="en-US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3437504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Acts 28:28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1193" y="2842952"/>
            <a:ext cx="11737571" cy="3790603"/>
          </a:xfrm>
        </p:spPr>
        <p:txBody>
          <a:bodyPr/>
          <a:lstStyle/>
          <a:p>
            <a:r>
              <a:rPr lang="en-US" sz="4000" dirty="0"/>
              <a:t>Act 28:28  Be it known therefore unto you, that the salvation of God is sent unto the Gentiles, and </a:t>
            </a:r>
            <a:r>
              <a:rPr lang="en-US" sz="4000" i="1" dirty="0"/>
              <a:t>that</a:t>
            </a:r>
            <a:r>
              <a:rPr lang="en-US" sz="4000" dirty="0"/>
              <a:t> they will hear it.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916454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37</TotalTime>
  <Words>86</Words>
  <Application>Microsoft Office PowerPoint</Application>
  <PresentationFormat>Widescreen</PresentationFormat>
  <Paragraphs>59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Century Gothic</vt:lpstr>
      <vt:lpstr>Wingdings 3</vt:lpstr>
      <vt:lpstr>Ion</vt:lpstr>
      <vt:lpstr>DOCTRINE, REPROOF, CORRECTION, INSTRUCTION IN RIGHTEOUSNESS</vt:lpstr>
      <vt:lpstr>II Timothy 3:16</vt:lpstr>
      <vt:lpstr>Romans 3:1-3</vt:lpstr>
      <vt:lpstr>II Timothy 3:17</vt:lpstr>
      <vt:lpstr>Acts 28:17</vt:lpstr>
      <vt:lpstr>Acts 28:18-20</vt:lpstr>
      <vt:lpstr>Acts 28:21-24</vt:lpstr>
      <vt:lpstr>Acts 28:25-27</vt:lpstr>
      <vt:lpstr>Acts 28:28</vt:lpstr>
      <vt:lpstr>Acts 28:29-31</vt:lpstr>
      <vt:lpstr>I Thessalonians 4:17</vt:lpstr>
      <vt:lpstr>II Thessalonians 2:8</vt:lpstr>
      <vt:lpstr>Ephesians 1:1</vt:lpstr>
      <vt:lpstr>Ephesians 1:2-3</vt:lpstr>
      <vt:lpstr>I Corinthians 12:12-14</vt:lpstr>
      <vt:lpstr>Ephesians 1:4-8</vt:lpstr>
      <vt:lpstr>Ephesians 1:9-11</vt:lpstr>
      <vt:lpstr>Ephesians 1:12-14</vt:lpstr>
    </vt:vector>
  </TitlesOfParts>
  <Company>Christina School District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DOCTRINE, REPROOF, CORRECTION, INSTRUCTION IN RIGHTEOUSNESS</dc:title>
  <dc:creator>Eldon Lingg</dc:creator>
  <cp:lastModifiedBy>Eldon Lingg</cp:lastModifiedBy>
  <cp:revision>5</cp:revision>
  <dcterms:created xsi:type="dcterms:W3CDTF">2017-05-22T23:58:55Z</dcterms:created>
  <dcterms:modified xsi:type="dcterms:W3CDTF">2017-05-23T00:36:19Z</dcterms:modified>
</cp:coreProperties>
</file>