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80A96A-C772-41E9-BAF2-A62DA6F7D7C1}" type="datetimeFigureOut">
              <a:rPr lang="en-US" smtClean="0"/>
              <a:t>7/17/2017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CE6D3-22C2-41B5-A9C5-70B7DC7E089A}" type="slidenum">
              <a:rPr lang="en-US" smtClean="0"/>
              <a:t>‹#›</a:t>
            </a:fld>
            <a:endParaRPr lang="en-US"/>
          </a:p>
        </p:txBody>
      </p:sp>
    </p:spTree>
    <p:extLst>
      <p:ext uri="{BB962C8B-B14F-4D97-AF65-F5344CB8AC3E}">
        <p14:creationId xmlns:p14="http://schemas.microsoft.com/office/powerpoint/2010/main" val="3052826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80A96A-C772-41E9-BAF2-A62DA6F7D7C1}" type="datetimeFigureOut">
              <a:rPr lang="en-US" smtClean="0"/>
              <a:t>7/17/2017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CE6D3-22C2-41B5-A9C5-70B7DC7E089A}" type="slidenum">
              <a:rPr lang="en-US" smtClean="0"/>
              <a:t>‹#›</a:t>
            </a:fld>
            <a:endParaRPr lang="en-US"/>
          </a:p>
        </p:txBody>
      </p:sp>
    </p:spTree>
    <p:extLst>
      <p:ext uri="{BB962C8B-B14F-4D97-AF65-F5344CB8AC3E}">
        <p14:creationId xmlns:p14="http://schemas.microsoft.com/office/powerpoint/2010/main" val="4163248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80A96A-C772-41E9-BAF2-A62DA6F7D7C1}" type="datetimeFigureOut">
              <a:rPr lang="en-US" smtClean="0"/>
              <a:t>7/17/2017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CE6D3-22C2-41B5-A9C5-70B7DC7E089A}" type="slidenum">
              <a:rPr lang="en-US" smtClean="0"/>
              <a:t>‹#›</a:t>
            </a:fld>
            <a:endParaRPr lang="en-US"/>
          </a:p>
        </p:txBody>
      </p:sp>
    </p:spTree>
    <p:extLst>
      <p:ext uri="{BB962C8B-B14F-4D97-AF65-F5344CB8AC3E}">
        <p14:creationId xmlns:p14="http://schemas.microsoft.com/office/powerpoint/2010/main" val="22615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80A96A-C772-41E9-BAF2-A62DA6F7D7C1}" type="datetimeFigureOut">
              <a:rPr lang="en-US" smtClean="0"/>
              <a:t>7/17/2017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CE6D3-22C2-41B5-A9C5-70B7DC7E089A}" type="slidenum">
              <a:rPr lang="en-US" smtClean="0"/>
              <a:t>‹#›</a:t>
            </a:fld>
            <a:endParaRPr lang="en-US"/>
          </a:p>
        </p:txBody>
      </p:sp>
    </p:spTree>
    <p:extLst>
      <p:ext uri="{BB962C8B-B14F-4D97-AF65-F5344CB8AC3E}">
        <p14:creationId xmlns:p14="http://schemas.microsoft.com/office/powerpoint/2010/main" val="2600159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980A96A-C772-41E9-BAF2-A62DA6F7D7C1}" type="datetimeFigureOut">
              <a:rPr lang="en-US" smtClean="0"/>
              <a:t>7/17/2017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CE6D3-22C2-41B5-A9C5-70B7DC7E089A}" type="slidenum">
              <a:rPr lang="en-US" smtClean="0"/>
              <a:t>‹#›</a:t>
            </a:fld>
            <a:endParaRPr lang="en-US"/>
          </a:p>
        </p:txBody>
      </p:sp>
    </p:spTree>
    <p:extLst>
      <p:ext uri="{BB962C8B-B14F-4D97-AF65-F5344CB8AC3E}">
        <p14:creationId xmlns:p14="http://schemas.microsoft.com/office/powerpoint/2010/main" val="163600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80A96A-C772-41E9-BAF2-A62DA6F7D7C1}" type="datetimeFigureOut">
              <a:rPr lang="en-US" smtClean="0"/>
              <a:t>7/17/2017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CE6D3-22C2-41B5-A9C5-70B7DC7E089A}" type="slidenum">
              <a:rPr lang="en-US" smtClean="0"/>
              <a:t>‹#›</a:t>
            </a:fld>
            <a:endParaRPr lang="en-US"/>
          </a:p>
        </p:txBody>
      </p:sp>
    </p:spTree>
    <p:extLst>
      <p:ext uri="{BB962C8B-B14F-4D97-AF65-F5344CB8AC3E}">
        <p14:creationId xmlns:p14="http://schemas.microsoft.com/office/powerpoint/2010/main" val="3689649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80A96A-C772-41E9-BAF2-A62DA6F7D7C1}" type="datetimeFigureOut">
              <a:rPr lang="en-US" smtClean="0"/>
              <a:t>7/17/2017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DCE6D3-22C2-41B5-A9C5-70B7DC7E089A}" type="slidenum">
              <a:rPr lang="en-US" smtClean="0"/>
              <a:t>‹#›</a:t>
            </a:fld>
            <a:endParaRPr lang="en-US"/>
          </a:p>
        </p:txBody>
      </p:sp>
    </p:spTree>
    <p:extLst>
      <p:ext uri="{BB962C8B-B14F-4D97-AF65-F5344CB8AC3E}">
        <p14:creationId xmlns:p14="http://schemas.microsoft.com/office/powerpoint/2010/main" val="947285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80A96A-C772-41E9-BAF2-A62DA6F7D7C1}" type="datetimeFigureOut">
              <a:rPr lang="en-US" smtClean="0"/>
              <a:t>7/17/2017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DCE6D3-22C2-41B5-A9C5-70B7DC7E089A}" type="slidenum">
              <a:rPr lang="en-US" smtClean="0"/>
              <a:t>‹#›</a:t>
            </a:fld>
            <a:endParaRPr lang="en-US"/>
          </a:p>
        </p:txBody>
      </p:sp>
    </p:spTree>
    <p:extLst>
      <p:ext uri="{BB962C8B-B14F-4D97-AF65-F5344CB8AC3E}">
        <p14:creationId xmlns:p14="http://schemas.microsoft.com/office/powerpoint/2010/main" val="1624704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80A96A-C772-41E9-BAF2-A62DA6F7D7C1}" type="datetimeFigureOut">
              <a:rPr lang="en-US" smtClean="0"/>
              <a:t>7/17/2017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DCE6D3-22C2-41B5-A9C5-70B7DC7E089A}" type="slidenum">
              <a:rPr lang="en-US" smtClean="0"/>
              <a:t>‹#›</a:t>
            </a:fld>
            <a:endParaRPr lang="en-US"/>
          </a:p>
        </p:txBody>
      </p:sp>
    </p:spTree>
    <p:extLst>
      <p:ext uri="{BB962C8B-B14F-4D97-AF65-F5344CB8AC3E}">
        <p14:creationId xmlns:p14="http://schemas.microsoft.com/office/powerpoint/2010/main" val="80103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80A96A-C772-41E9-BAF2-A62DA6F7D7C1}" type="datetimeFigureOut">
              <a:rPr lang="en-US" smtClean="0"/>
              <a:t>7/17/2017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CE6D3-22C2-41B5-A9C5-70B7DC7E089A}" type="slidenum">
              <a:rPr lang="en-US" smtClean="0"/>
              <a:t>‹#›</a:t>
            </a:fld>
            <a:endParaRPr lang="en-US"/>
          </a:p>
        </p:txBody>
      </p:sp>
    </p:spTree>
    <p:extLst>
      <p:ext uri="{BB962C8B-B14F-4D97-AF65-F5344CB8AC3E}">
        <p14:creationId xmlns:p14="http://schemas.microsoft.com/office/powerpoint/2010/main" val="2700498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80A96A-C772-41E9-BAF2-A62DA6F7D7C1}" type="datetimeFigureOut">
              <a:rPr lang="en-US" smtClean="0"/>
              <a:t>7/17/2017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CE6D3-22C2-41B5-A9C5-70B7DC7E089A}" type="slidenum">
              <a:rPr lang="en-US" smtClean="0"/>
              <a:t>‹#›</a:t>
            </a:fld>
            <a:endParaRPr lang="en-US"/>
          </a:p>
        </p:txBody>
      </p:sp>
    </p:spTree>
    <p:extLst>
      <p:ext uri="{BB962C8B-B14F-4D97-AF65-F5344CB8AC3E}">
        <p14:creationId xmlns:p14="http://schemas.microsoft.com/office/powerpoint/2010/main" val="1931353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0A96A-C772-41E9-BAF2-A62DA6F7D7C1}" type="datetimeFigureOut">
              <a:rPr lang="en-US" smtClean="0"/>
              <a:t>7/17/2017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DCE6D3-22C2-41B5-A9C5-70B7DC7E089A}" type="slidenum">
              <a:rPr lang="en-US" smtClean="0"/>
              <a:t>‹#›</a:t>
            </a:fld>
            <a:endParaRPr lang="en-US"/>
          </a:p>
        </p:txBody>
      </p:sp>
    </p:spTree>
    <p:extLst>
      <p:ext uri="{BB962C8B-B14F-4D97-AF65-F5344CB8AC3E}">
        <p14:creationId xmlns:p14="http://schemas.microsoft.com/office/powerpoint/2010/main" val="782905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710" y="108065"/>
            <a:ext cx="11986952" cy="5120640"/>
          </a:xfrm>
        </p:spPr>
        <p:txBody>
          <a:bodyPr>
            <a:normAutofit/>
          </a:bodyPr>
          <a:lstStyle/>
          <a:p>
            <a:r>
              <a:rPr lang="en-US" dirty="0" smtClean="0">
                <a:solidFill>
                  <a:schemeClr val="bg1"/>
                </a:solidFill>
              </a:rPr>
              <a:t>Book of 1 Peter 2:1-25</a:t>
            </a:r>
            <a:br>
              <a:rPr lang="en-US" dirty="0" smtClean="0">
                <a:solidFill>
                  <a:schemeClr val="bg1"/>
                </a:solidFill>
              </a:rPr>
            </a:br>
            <a:r>
              <a:rPr lang="en-US" u="sng" dirty="0" smtClean="0">
                <a:solidFill>
                  <a:schemeClr val="bg1"/>
                </a:solidFill>
              </a:rPr>
              <a:t>A Living Stone and a Holy People/</a:t>
            </a:r>
            <a:br>
              <a:rPr lang="en-US" u="sng" dirty="0" smtClean="0">
                <a:solidFill>
                  <a:schemeClr val="bg1"/>
                </a:solidFill>
              </a:rPr>
            </a:br>
            <a:r>
              <a:rPr lang="en-US" u="sng" dirty="0" smtClean="0">
                <a:solidFill>
                  <a:schemeClr val="bg1"/>
                </a:solidFill>
              </a:rPr>
              <a:t>Submission to Authority</a:t>
            </a:r>
            <a:br>
              <a:rPr lang="en-US" u="sng" dirty="0" smtClean="0">
                <a:solidFill>
                  <a:schemeClr val="bg1"/>
                </a:solidFill>
              </a:rPr>
            </a:br>
            <a:r>
              <a:rPr lang="en-US" dirty="0" smtClean="0">
                <a:solidFill>
                  <a:schemeClr val="bg1"/>
                </a:solidFill>
              </a:rPr>
              <a:t>Book of 2 Peter 2:4-10</a:t>
            </a:r>
            <a:r>
              <a:rPr lang="en-US" u="sng" dirty="0" smtClean="0">
                <a:solidFill>
                  <a:schemeClr val="bg1"/>
                </a:solidFill>
              </a:rPr>
              <a:t/>
            </a:r>
            <a:br>
              <a:rPr lang="en-US" u="sng" dirty="0" smtClean="0">
                <a:solidFill>
                  <a:schemeClr val="bg1"/>
                </a:solidFill>
              </a:rPr>
            </a:br>
            <a:r>
              <a:rPr lang="en-US" u="sng" dirty="0" smtClean="0">
                <a:solidFill>
                  <a:schemeClr val="bg1"/>
                </a:solidFill>
              </a:rPr>
              <a:t>Punishment/Judgement</a:t>
            </a:r>
            <a:endParaRPr lang="en-US" dirty="0">
              <a:solidFill>
                <a:schemeClr val="bg1"/>
              </a:solidFill>
            </a:endParaRPr>
          </a:p>
        </p:txBody>
      </p:sp>
      <p:sp>
        <p:nvSpPr>
          <p:cNvPr id="3" name="Subtitle 2"/>
          <p:cNvSpPr>
            <a:spLocks noGrp="1"/>
          </p:cNvSpPr>
          <p:nvPr>
            <p:ph type="subTitle" idx="1"/>
          </p:nvPr>
        </p:nvSpPr>
        <p:spPr>
          <a:xfrm>
            <a:off x="9692640" y="5744095"/>
            <a:ext cx="2322022" cy="910244"/>
          </a:xfrm>
        </p:spPr>
        <p:txBody>
          <a:bodyPr/>
          <a:lstStyle/>
          <a:p>
            <a:r>
              <a:rPr lang="en-US" dirty="0" smtClean="0">
                <a:solidFill>
                  <a:schemeClr val="bg1"/>
                </a:solidFill>
              </a:rPr>
              <a:t>By Eldon Lingg</a:t>
            </a:r>
          </a:p>
          <a:p>
            <a:r>
              <a:rPr lang="en-US" dirty="0" smtClean="0">
                <a:solidFill>
                  <a:schemeClr val="bg1"/>
                </a:solidFill>
              </a:rPr>
              <a:t>7/19/2017</a:t>
            </a:r>
            <a:endParaRPr lang="en-US" dirty="0">
              <a:solidFill>
                <a:schemeClr val="bg1"/>
              </a:solidFill>
            </a:endParaRPr>
          </a:p>
        </p:txBody>
      </p:sp>
    </p:spTree>
    <p:extLst>
      <p:ext uri="{BB962C8B-B14F-4D97-AF65-F5344CB8AC3E}">
        <p14:creationId xmlns:p14="http://schemas.microsoft.com/office/powerpoint/2010/main" val="2081648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u="sng" dirty="0" smtClean="0">
                <a:solidFill>
                  <a:schemeClr val="bg1"/>
                </a:solidFill>
              </a:rPr>
              <a:t>A Living Stone and a Holy People</a:t>
            </a:r>
          </a:p>
          <a:p>
            <a:r>
              <a:rPr lang="en-US" dirty="0" smtClean="0">
                <a:solidFill>
                  <a:schemeClr val="bg1"/>
                </a:solidFill>
              </a:rPr>
              <a:t>1Pe 2:1  Wherefore laying aside all malice, and all guile, and hypocrisies, and envies, and all evil </a:t>
            </a:r>
            <a:r>
              <a:rPr lang="en-US" dirty="0" err="1" smtClean="0">
                <a:solidFill>
                  <a:schemeClr val="bg1"/>
                </a:solidFill>
              </a:rPr>
              <a:t>speakings</a:t>
            </a:r>
            <a:r>
              <a:rPr lang="en-US" dirty="0" smtClean="0">
                <a:solidFill>
                  <a:schemeClr val="bg1"/>
                </a:solidFill>
              </a:rPr>
              <a:t>, </a:t>
            </a:r>
          </a:p>
          <a:p>
            <a:r>
              <a:rPr lang="en-US" dirty="0" smtClean="0">
                <a:solidFill>
                  <a:schemeClr val="bg1"/>
                </a:solidFill>
              </a:rPr>
              <a:t>1Pe 2:2  As newborn babes, desire the sincere milk of the word, that ye may grow thereby: </a:t>
            </a:r>
          </a:p>
          <a:p>
            <a:r>
              <a:rPr lang="en-US" dirty="0" smtClean="0">
                <a:solidFill>
                  <a:schemeClr val="bg1"/>
                </a:solidFill>
              </a:rPr>
              <a:t>1Pe 2:3  If so be ye have tasted that the Lord is gracious.</a:t>
            </a:r>
            <a:r>
              <a:rPr lang="en-US" dirty="0" smtClean="0"/>
              <a:t> </a:t>
            </a:r>
          </a:p>
        </p:txBody>
      </p:sp>
      <p:pic>
        <p:nvPicPr>
          <p:cNvPr id="4" name="Picture 3"/>
          <p:cNvPicPr>
            <a:picLocks noChangeAspect="1"/>
          </p:cNvPicPr>
          <p:nvPr/>
        </p:nvPicPr>
        <p:blipFill>
          <a:blip r:embed="rId2"/>
          <a:stretch>
            <a:fillRect/>
          </a:stretch>
        </p:blipFill>
        <p:spPr>
          <a:xfrm>
            <a:off x="2312322" y="2793076"/>
            <a:ext cx="6224848" cy="4064924"/>
          </a:xfrm>
          <a:prstGeom prst="rect">
            <a:avLst/>
          </a:prstGeom>
        </p:spPr>
      </p:pic>
    </p:spTree>
    <p:extLst>
      <p:ext uri="{BB962C8B-B14F-4D97-AF65-F5344CB8AC3E}">
        <p14:creationId xmlns:p14="http://schemas.microsoft.com/office/powerpoint/2010/main" val="2007425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r>
              <a:rPr lang="en-US" dirty="0" smtClean="0">
                <a:solidFill>
                  <a:schemeClr val="bg1"/>
                </a:solidFill>
              </a:rPr>
              <a:t>1Pe 2:4  To whom coming, as unto a living stone, disallowed indeed of men, but chosen of God, and precious, </a:t>
            </a:r>
          </a:p>
          <a:p>
            <a:r>
              <a:rPr lang="en-US" dirty="0" smtClean="0">
                <a:solidFill>
                  <a:schemeClr val="bg1"/>
                </a:solidFill>
              </a:rPr>
              <a:t>1Pe 2:5  Ye also, as lively stones, are built up a spiritual house, an holy priesthood, to offer up spiritual sacrifices, acceptable to God by Jesus Christ. </a:t>
            </a:r>
          </a:p>
          <a:p>
            <a:r>
              <a:rPr lang="en-US" dirty="0" smtClean="0">
                <a:solidFill>
                  <a:schemeClr val="bg1"/>
                </a:solidFill>
              </a:rPr>
              <a:t>1Pe 2:6  Wherefore also it is contained in the scripture, Behold, I lay in Sion a chief corner stone, elect, precious: and he that believeth on him shall not be confounded.</a:t>
            </a:r>
            <a:r>
              <a:rPr lang="en-US" dirty="0" smtClean="0"/>
              <a:t> </a:t>
            </a:r>
          </a:p>
          <a:p>
            <a:endParaRPr lang="en-US" dirty="0"/>
          </a:p>
        </p:txBody>
      </p:sp>
      <p:pic>
        <p:nvPicPr>
          <p:cNvPr id="5" name="Picture 4"/>
          <p:cNvPicPr>
            <a:picLocks noChangeAspect="1"/>
          </p:cNvPicPr>
          <p:nvPr/>
        </p:nvPicPr>
        <p:blipFill>
          <a:blip r:embed="rId2"/>
          <a:stretch>
            <a:fillRect/>
          </a:stretch>
        </p:blipFill>
        <p:spPr>
          <a:xfrm>
            <a:off x="2555989" y="2596414"/>
            <a:ext cx="7668665" cy="4261586"/>
          </a:xfrm>
          <a:prstGeom prst="rect">
            <a:avLst/>
          </a:prstGeom>
        </p:spPr>
      </p:pic>
    </p:spTree>
    <p:extLst>
      <p:ext uri="{BB962C8B-B14F-4D97-AF65-F5344CB8AC3E}">
        <p14:creationId xmlns:p14="http://schemas.microsoft.com/office/powerpoint/2010/main" val="1213209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89" y="0"/>
            <a:ext cx="12133811" cy="6858000"/>
          </a:xfrm>
        </p:spPr>
        <p:txBody>
          <a:bodyPr>
            <a:normAutofit/>
          </a:bodyPr>
          <a:lstStyle/>
          <a:p>
            <a:r>
              <a:rPr lang="en-US" dirty="0" smtClean="0">
                <a:solidFill>
                  <a:schemeClr val="bg1"/>
                </a:solidFill>
              </a:rPr>
              <a:t>1Pe 2:7  Unto you therefore which believe he is precious: but unto them which be disobedient, the stone which the builders disallowed, the same is made the head of the corner, </a:t>
            </a:r>
          </a:p>
          <a:p>
            <a:r>
              <a:rPr lang="en-US" dirty="0" smtClean="0">
                <a:solidFill>
                  <a:schemeClr val="bg1"/>
                </a:solidFill>
              </a:rPr>
              <a:t>1Pe 2:8  And a stone of stumbling, and a rock of offence, even to them which stumble at the word, being disobedient: whereunto also they were appointed. </a:t>
            </a:r>
          </a:p>
          <a:p>
            <a:r>
              <a:rPr lang="en-US" dirty="0" smtClean="0">
                <a:solidFill>
                  <a:schemeClr val="bg1"/>
                </a:solidFill>
              </a:rPr>
              <a:t>1Pe 2:9  But ye are a chosen generation, a royal priesthood, an holy nation, a peculiar people; that ye should shew forth the praises of him who hath called you out of darkness into his </a:t>
            </a:r>
            <a:r>
              <a:rPr lang="en-US" dirty="0" err="1" smtClean="0">
                <a:solidFill>
                  <a:schemeClr val="bg1"/>
                </a:solidFill>
              </a:rPr>
              <a:t>marvellous</a:t>
            </a:r>
            <a:r>
              <a:rPr lang="en-US" dirty="0" smtClean="0">
                <a:solidFill>
                  <a:schemeClr val="bg1"/>
                </a:solidFill>
              </a:rPr>
              <a:t> light: </a:t>
            </a:r>
          </a:p>
          <a:p>
            <a:r>
              <a:rPr lang="en-US" dirty="0" smtClean="0">
                <a:solidFill>
                  <a:schemeClr val="bg1"/>
                </a:solidFill>
              </a:rPr>
              <a:t>1Pe 2:10  Which in time past were not a people, but are now the people of God: which had not obtained mercy, but now have obtained mercy. </a:t>
            </a:r>
          </a:p>
          <a:p>
            <a:r>
              <a:rPr lang="en-US" dirty="0" smtClean="0">
                <a:solidFill>
                  <a:schemeClr val="bg1"/>
                </a:solidFill>
              </a:rPr>
              <a:t>1Pe 2:11  Dearly beloved, I beseech you as strangers and pilgrims, abstain from fleshly lusts, which war against the soul; </a:t>
            </a:r>
          </a:p>
          <a:p>
            <a:r>
              <a:rPr lang="en-US" dirty="0" smtClean="0">
                <a:solidFill>
                  <a:schemeClr val="bg1"/>
                </a:solidFill>
              </a:rPr>
              <a:t>1Pe 2:12  Having your conversation honest among the Gentiles: that, whereas they speak against you as evildoers, they may by your good works, which they shall behold, glorify God in the day of visitation.</a:t>
            </a:r>
            <a:r>
              <a:rPr lang="en-US" dirty="0" smtClean="0"/>
              <a:t> </a:t>
            </a:r>
          </a:p>
          <a:p>
            <a:endParaRPr lang="en-US" dirty="0"/>
          </a:p>
        </p:txBody>
      </p:sp>
    </p:spTree>
    <p:extLst>
      <p:ext uri="{BB962C8B-B14F-4D97-AF65-F5344CB8AC3E}">
        <p14:creationId xmlns:p14="http://schemas.microsoft.com/office/powerpoint/2010/main" val="2466048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9956" cy="6799811"/>
          </a:xfrm>
        </p:spPr>
        <p:txBody>
          <a:bodyPr>
            <a:normAutofit/>
          </a:bodyPr>
          <a:lstStyle/>
          <a:p>
            <a:r>
              <a:rPr lang="en-US" u="sng" dirty="0" smtClean="0">
                <a:solidFill>
                  <a:schemeClr val="bg1"/>
                </a:solidFill>
              </a:rPr>
              <a:t>Submission to Authority</a:t>
            </a:r>
          </a:p>
          <a:p>
            <a:r>
              <a:rPr lang="en-US" dirty="0" smtClean="0">
                <a:solidFill>
                  <a:schemeClr val="bg1"/>
                </a:solidFill>
              </a:rPr>
              <a:t>1Pe 2:13  Submit yourselves to every ordinance of man for the Lord's sake: whether it be to the king, as supreme; </a:t>
            </a:r>
          </a:p>
          <a:p>
            <a:r>
              <a:rPr lang="en-US" dirty="0" smtClean="0">
                <a:solidFill>
                  <a:schemeClr val="bg1"/>
                </a:solidFill>
              </a:rPr>
              <a:t>1Pe 2:14  Or unto governors, as unto them that are sent by him for the punishment of evildoers, and for the praise of them that do well. </a:t>
            </a:r>
          </a:p>
          <a:p>
            <a:r>
              <a:rPr lang="en-US" dirty="0" smtClean="0">
                <a:solidFill>
                  <a:schemeClr val="bg1"/>
                </a:solidFill>
              </a:rPr>
              <a:t>1Pe 2:15  For so is the will of God, that with well doing ye may put to silence the ignorance of foolish men: </a:t>
            </a:r>
          </a:p>
          <a:p>
            <a:r>
              <a:rPr lang="en-US" dirty="0" smtClean="0">
                <a:solidFill>
                  <a:schemeClr val="bg1"/>
                </a:solidFill>
              </a:rPr>
              <a:t>1Pe 2:16  As free, and not using your liberty for a </a:t>
            </a:r>
            <a:r>
              <a:rPr lang="en-US" dirty="0" err="1" smtClean="0">
                <a:solidFill>
                  <a:schemeClr val="bg1"/>
                </a:solidFill>
              </a:rPr>
              <a:t>cloke</a:t>
            </a:r>
            <a:r>
              <a:rPr lang="en-US" dirty="0" smtClean="0">
                <a:solidFill>
                  <a:schemeClr val="bg1"/>
                </a:solidFill>
              </a:rPr>
              <a:t> of maliciousness, but as the servants of God. </a:t>
            </a:r>
          </a:p>
          <a:p>
            <a:r>
              <a:rPr lang="en-US" dirty="0" smtClean="0">
                <a:solidFill>
                  <a:schemeClr val="bg1"/>
                </a:solidFill>
              </a:rPr>
              <a:t>1Pe 2:17  </a:t>
            </a:r>
            <a:r>
              <a:rPr lang="en-US" dirty="0" err="1" smtClean="0">
                <a:solidFill>
                  <a:schemeClr val="bg1"/>
                </a:solidFill>
              </a:rPr>
              <a:t>Honour</a:t>
            </a:r>
            <a:r>
              <a:rPr lang="en-US" dirty="0" smtClean="0">
                <a:solidFill>
                  <a:schemeClr val="bg1"/>
                </a:solidFill>
              </a:rPr>
              <a:t> all men. Love the brotherhood. Fear God. </a:t>
            </a:r>
            <a:r>
              <a:rPr lang="en-US" dirty="0" err="1" smtClean="0">
                <a:solidFill>
                  <a:schemeClr val="bg1"/>
                </a:solidFill>
              </a:rPr>
              <a:t>Honour</a:t>
            </a:r>
            <a:r>
              <a:rPr lang="en-US" dirty="0" smtClean="0">
                <a:solidFill>
                  <a:schemeClr val="bg1"/>
                </a:solidFill>
              </a:rPr>
              <a:t> the king. </a:t>
            </a:r>
          </a:p>
          <a:p>
            <a:r>
              <a:rPr lang="en-US" dirty="0" smtClean="0">
                <a:solidFill>
                  <a:schemeClr val="bg1"/>
                </a:solidFill>
              </a:rPr>
              <a:t>1Pe 2:18  Servants, be subject to your masters with all fear; not only to the good and gentle, but also to the </a:t>
            </a:r>
            <a:r>
              <a:rPr lang="en-US" dirty="0" err="1" smtClean="0">
                <a:solidFill>
                  <a:schemeClr val="bg1"/>
                </a:solidFill>
              </a:rPr>
              <a:t>froward</a:t>
            </a:r>
            <a:r>
              <a:rPr lang="en-US" dirty="0" smtClean="0">
                <a:solidFill>
                  <a:schemeClr val="bg1"/>
                </a:solidFill>
              </a:rPr>
              <a:t>. </a:t>
            </a:r>
          </a:p>
          <a:p>
            <a:r>
              <a:rPr lang="en-US" dirty="0" smtClean="0">
                <a:solidFill>
                  <a:schemeClr val="bg1"/>
                </a:solidFill>
              </a:rPr>
              <a:t>1Pe 2:19  For this is thankworthy, if a man for conscience toward God endure grief, suffering wrongfully. </a:t>
            </a:r>
          </a:p>
          <a:p>
            <a:endParaRPr lang="en-US" dirty="0"/>
          </a:p>
        </p:txBody>
      </p:sp>
    </p:spTree>
    <p:extLst>
      <p:ext uri="{BB962C8B-B14F-4D97-AF65-F5344CB8AC3E}">
        <p14:creationId xmlns:p14="http://schemas.microsoft.com/office/powerpoint/2010/main" val="424073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0"/>
            <a:ext cx="12028517" cy="6783185"/>
          </a:xfrm>
        </p:spPr>
        <p:txBody>
          <a:bodyPr>
            <a:normAutofit/>
          </a:bodyPr>
          <a:lstStyle/>
          <a:p>
            <a:r>
              <a:rPr lang="en-US" dirty="0" smtClean="0">
                <a:solidFill>
                  <a:schemeClr val="bg1"/>
                </a:solidFill>
              </a:rPr>
              <a:t>1Pe 2:20  For what glory is it, if, when ye be buffeted for your faults, ye shall take it patiently? but if, when ye do well, and suffer for it, ye take it patiently, this is acceptable with God. </a:t>
            </a:r>
          </a:p>
          <a:p>
            <a:r>
              <a:rPr lang="en-US" dirty="0" smtClean="0">
                <a:solidFill>
                  <a:schemeClr val="bg1"/>
                </a:solidFill>
              </a:rPr>
              <a:t>1Pe 2:21  For even hereunto were ye called: because Christ also suffered for us, leaving us an example, that ye should follow his steps: </a:t>
            </a:r>
          </a:p>
          <a:p>
            <a:r>
              <a:rPr lang="en-US" dirty="0" smtClean="0">
                <a:solidFill>
                  <a:schemeClr val="bg1"/>
                </a:solidFill>
              </a:rPr>
              <a:t>1Pe 2:22  Who did no sin, neither was guile found in his mouth: </a:t>
            </a:r>
          </a:p>
          <a:p>
            <a:r>
              <a:rPr lang="en-US" dirty="0" smtClean="0">
                <a:solidFill>
                  <a:schemeClr val="bg1"/>
                </a:solidFill>
              </a:rPr>
              <a:t>1Pe 2:23  Who, when he was reviled, reviled not again; when he suffered, he threatened not; but committed himself to him that </a:t>
            </a:r>
            <a:r>
              <a:rPr lang="en-US" dirty="0" err="1" smtClean="0">
                <a:solidFill>
                  <a:schemeClr val="bg1"/>
                </a:solidFill>
              </a:rPr>
              <a:t>judgeth</a:t>
            </a:r>
            <a:r>
              <a:rPr lang="en-US" dirty="0" smtClean="0">
                <a:solidFill>
                  <a:schemeClr val="bg1"/>
                </a:solidFill>
              </a:rPr>
              <a:t> righteously: </a:t>
            </a:r>
          </a:p>
          <a:p>
            <a:r>
              <a:rPr lang="en-US" dirty="0" smtClean="0">
                <a:solidFill>
                  <a:schemeClr val="bg1"/>
                </a:solidFill>
              </a:rPr>
              <a:t>1Pe 2:24  Who his own self bare our sins in his own body on the tree, that we, being dead to sins, should live unto righteousness: by whose stripes ye were healed. </a:t>
            </a:r>
          </a:p>
          <a:p>
            <a:r>
              <a:rPr lang="en-US" dirty="0" smtClean="0">
                <a:solidFill>
                  <a:schemeClr val="bg1"/>
                </a:solidFill>
              </a:rPr>
              <a:t>1Pe 2:25  For ye were as sheep going astray; but are now returned unto the Shepherd and Bishop of your souls. </a:t>
            </a:r>
          </a:p>
        </p:txBody>
      </p:sp>
    </p:spTree>
    <p:extLst>
      <p:ext uri="{BB962C8B-B14F-4D97-AF65-F5344CB8AC3E}">
        <p14:creationId xmlns:p14="http://schemas.microsoft.com/office/powerpoint/2010/main" val="3946992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r>
              <a:rPr lang="en-US" dirty="0" smtClean="0">
                <a:solidFill>
                  <a:schemeClr val="bg1"/>
                </a:solidFill>
              </a:rPr>
              <a:t>2Pe 2:4  For if God spared not the angels that sinned, but cast them down to hell, and delivered them into chains of darkness, to be reserved unto judgment; </a:t>
            </a:r>
          </a:p>
          <a:p>
            <a:r>
              <a:rPr lang="en-US" dirty="0" smtClean="0">
                <a:solidFill>
                  <a:schemeClr val="bg1"/>
                </a:solidFill>
              </a:rPr>
              <a:t>2Pe 2:5  And spared not the old world, but saved Noah the eighth person, a preacher of righteousness, bringing in the flood upon the world of the ungodly; </a:t>
            </a:r>
          </a:p>
          <a:p>
            <a:r>
              <a:rPr lang="en-US" dirty="0" smtClean="0">
                <a:solidFill>
                  <a:schemeClr val="bg1"/>
                </a:solidFill>
              </a:rPr>
              <a:t>2Pe 2:6  And turning the cities of Sodom and </a:t>
            </a:r>
            <a:r>
              <a:rPr lang="en-US" dirty="0" err="1" smtClean="0">
                <a:solidFill>
                  <a:schemeClr val="bg1"/>
                </a:solidFill>
              </a:rPr>
              <a:t>Gomorrha</a:t>
            </a:r>
            <a:r>
              <a:rPr lang="en-US" dirty="0" smtClean="0">
                <a:solidFill>
                  <a:schemeClr val="bg1"/>
                </a:solidFill>
              </a:rPr>
              <a:t> into ashes condemned them with an overthrow, making them an ensample unto those that after should live ungodly; </a:t>
            </a:r>
          </a:p>
          <a:p>
            <a:r>
              <a:rPr lang="en-US" dirty="0" smtClean="0">
                <a:solidFill>
                  <a:schemeClr val="bg1"/>
                </a:solidFill>
              </a:rPr>
              <a:t>2Pe 2:7  And delivered just Lot, vexed with the filthy conversation of the wicked: </a:t>
            </a:r>
          </a:p>
          <a:p>
            <a:r>
              <a:rPr lang="en-US" dirty="0" smtClean="0">
                <a:solidFill>
                  <a:schemeClr val="bg1"/>
                </a:solidFill>
              </a:rPr>
              <a:t>2Pe 2:8  (For that righteous man dwelling among them, in seeing and hearing, vexed his righteous soul from day to day with their unlawful deeds;) </a:t>
            </a:r>
          </a:p>
          <a:p>
            <a:r>
              <a:rPr lang="en-US" dirty="0" smtClean="0">
                <a:solidFill>
                  <a:schemeClr val="bg1"/>
                </a:solidFill>
              </a:rPr>
              <a:t>2Pe 2:9  The Lord </a:t>
            </a:r>
            <a:r>
              <a:rPr lang="en-US" dirty="0" err="1" smtClean="0">
                <a:solidFill>
                  <a:schemeClr val="bg1"/>
                </a:solidFill>
              </a:rPr>
              <a:t>knoweth</a:t>
            </a:r>
            <a:r>
              <a:rPr lang="en-US" dirty="0" smtClean="0">
                <a:solidFill>
                  <a:schemeClr val="bg1"/>
                </a:solidFill>
              </a:rPr>
              <a:t> how to deliver the godly out of temptations, and to reserve the unjust unto the day of judgment to be punished: </a:t>
            </a:r>
          </a:p>
          <a:p>
            <a:r>
              <a:rPr lang="en-US" dirty="0" smtClean="0">
                <a:solidFill>
                  <a:schemeClr val="bg1"/>
                </a:solidFill>
              </a:rPr>
              <a:t>2Pe 2:10  But chiefly them that walk after the flesh in the lust of uncleanness, and despise government. Presumptuous are they, </a:t>
            </a:r>
            <a:r>
              <a:rPr lang="en-US" dirty="0" err="1" smtClean="0">
                <a:solidFill>
                  <a:schemeClr val="bg1"/>
                </a:solidFill>
              </a:rPr>
              <a:t>selfwilled</a:t>
            </a:r>
            <a:r>
              <a:rPr lang="en-US" dirty="0" smtClean="0">
                <a:solidFill>
                  <a:schemeClr val="bg1"/>
                </a:solidFill>
              </a:rPr>
              <a:t>, they are not afraid to speak evil of dignities. </a:t>
            </a:r>
            <a:endParaRPr lang="en-US" dirty="0">
              <a:solidFill>
                <a:schemeClr val="bg1"/>
              </a:solidFill>
            </a:endParaRPr>
          </a:p>
        </p:txBody>
      </p:sp>
    </p:spTree>
    <p:extLst>
      <p:ext uri="{BB962C8B-B14F-4D97-AF65-F5344CB8AC3E}">
        <p14:creationId xmlns:p14="http://schemas.microsoft.com/office/powerpoint/2010/main" val="2442107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31</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Book of 1 Peter 2:1-25 A Living Stone and a Holy People/ Submission to Authority Book of 2 Peter 2:4-10 Punishment/Judgement</vt:lpstr>
      <vt:lpstr>PowerPoint Presentation</vt:lpstr>
      <vt:lpstr>PowerPoint Presentation</vt:lpstr>
      <vt:lpstr>PowerPoint Presentation</vt:lpstr>
      <vt:lpstr>PowerPoint Presentation</vt:lpstr>
      <vt:lpstr>PowerPoint Presentation</vt:lpstr>
      <vt:lpstr>PowerPoint Presentation</vt:lpstr>
    </vt:vector>
  </TitlesOfParts>
  <Company>Christina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 of 1 Peter 2:1-25 A Living Stone and a Holy People/ Submission to Authority</dc:title>
  <dc:creator>Eldon Lingg</dc:creator>
  <cp:lastModifiedBy>Eldon Lingg</cp:lastModifiedBy>
  <cp:revision>5</cp:revision>
  <dcterms:created xsi:type="dcterms:W3CDTF">2017-07-17T23:52:19Z</dcterms:created>
  <dcterms:modified xsi:type="dcterms:W3CDTF">2017-07-18T00:41:42Z</dcterms:modified>
</cp:coreProperties>
</file>