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  <p:sldId id="268" r:id="rId10"/>
    <p:sldId id="262" r:id="rId11"/>
    <p:sldId id="269" r:id="rId12"/>
    <p:sldId id="270" r:id="rId13"/>
    <p:sldId id="263" r:id="rId14"/>
    <p:sldId id="271" r:id="rId15"/>
    <p:sldId id="272" r:id="rId16"/>
    <p:sldId id="273" r:id="rId17"/>
    <p:sldId id="274" r:id="rId18"/>
    <p:sldId id="264" r:id="rId19"/>
    <p:sldId id="26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52" d="100"/>
          <a:sy n="52" d="100"/>
        </p:scale>
        <p:origin x="12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1114" y="5225143"/>
            <a:ext cx="2269774" cy="1101011"/>
          </a:xfrm>
        </p:spPr>
        <p:txBody>
          <a:bodyPr>
            <a:normAutofit/>
          </a:bodyPr>
          <a:lstStyle/>
          <a:p>
            <a:r>
              <a:rPr lang="en-US" dirty="0" smtClean="0"/>
              <a:t>By Eldon Lingg</a:t>
            </a:r>
          </a:p>
          <a:p>
            <a:r>
              <a:rPr lang="en-US" dirty="0" smtClean="0"/>
              <a:t>8-15-2017</a:t>
            </a:r>
          </a:p>
          <a:p>
            <a:endParaRPr lang="en-US" dirty="0"/>
          </a:p>
        </p:txBody>
      </p:sp>
      <p:sp>
        <p:nvSpPr>
          <p:cNvPr id="4" name="AutoShape 2" descr="Medical waiting room"/>
          <p:cNvSpPr>
            <a:spLocks noGrp="1" noChangeAspect="1" noChangeArrowheads="1"/>
          </p:cNvSpPr>
          <p:nvPr>
            <p:ph type="ctrTitle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Bible Study on</a:t>
            </a:r>
            <a:br>
              <a:rPr lang="en-US" dirty="0"/>
            </a:br>
            <a:r>
              <a:rPr lang="en-US" dirty="0"/>
              <a:t>Character - </a:t>
            </a:r>
            <a:r>
              <a:rPr lang="en-US" u="sng" dirty="0"/>
              <a:t>Patience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690" y="2869188"/>
            <a:ext cx="3957718" cy="3789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5336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In the Bible, </a:t>
            </a:r>
            <a:r>
              <a:rPr lang="en-US" sz="3600" dirty="0" err="1"/>
              <a:t>perseverence</a:t>
            </a:r>
            <a:r>
              <a:rPr lang="en-US" sz="3600" dirty="0"/>
              <a:t> is often mentioned in the same verse as patience (Matthew 24:13, </a:t>
            </a:r>
            <a:r>
              <a:rPr lang="en-US" sz="3600" dirty="0" smtClean="0"/>
              <a:t>Galatians </a:t>
            </a:r>
            <a:r>
              <a:rPr lang="en-US" sz="3600" dirty="0"/>
              <a:t>6:9, Hebrews10:23, 10:36, James 1:2-4). Why do these two traits go hand in hand? What is the difference between them?</a:t>
            </a:r>
          </a:p>
        </p:txBody>
      </p:sp>
    </p:spTree>
    <p:extLst>
      <p:ext uri="{BB962C8B-B14F-4D97-AF65-F5344CB8AC3E}">
        <p14:creationId xmlns:p14="http://schemas.microsoft.com/office/powerpoint/2010/main" val="715072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Matthew </a:t>
            </a:r>
            <a:r>
              <a:rPr lang="en-US" dirty="0" smtClean="0"/>
              <a:t>24:13 &amp; </a:t>
            </a:r>
            <a:r>
              <a:rPr lang="en-US" dirty="0"/>
              <a:t>Galatians 6:9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Mat 24:13</a:t>
            </a:r>
            <a:r>
              <a:rPr lang="en-US" sz="3200" dirty="0"/>
              <a:t>  But he that shall endure unto the end, the same shall be saved. </a:t>
            </a:r>
          </a:p>
          <a:p>
            <a:r>
              <a:rPr lang="en-US" sz="3200" b="1" dirty="0"/>
              <a:t>Gal 6:9</a:t>
            </a:r>
            <a:r>
              <a:rPr lang="en-US" sz="3200" dirty="0"/>
              <a:t>  And let us not be weary in well doing: for in due season we shall reap, if we faint not. </a:t>
            </a:r>
          </a:p>
        </p:txBody>
      </p:sp>
    </p:spTree>
    <p:extLst>
      <p:ext uri="{BB962C8B-B14F-4D97-AF65-F5344CB8AC3E}">
        <p14:creationId xmlns:p14="http://schemas.microsoft.com/office/powerpoint/2010/main" val="1906321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Hebrews10:23 &amp;</a:t>
            </a:r>
            <a:r>
              <a:rPr lang="en-US" dirty="0"/>
              <a:t> 10:36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err="1"/>
              <a:t>Heb</a:t>
            </a:r>
            <a:r>
              <a:rPr lang="en-US" sz="3600" b="1" dirty="0"/>
              <a:t> 10:23</a:t>
            </a:r>
            <a:r>
              <a:rPr lang="en-US" sz="3600" dirty="0"/>
              <a:t>  Let us hold fast the profession of </a:t>
            </a:r>
            <a:r>
              <a:rPr lang="en-US" sz="3600" i="1" dirty="0"/>
              <a:t>our</a:t>
            </a:r>
            <a:r>
              <a:rPr lang="en-US" sz="3600" dirty="0"/>
              <a:t> faith without wavering; (for he </a:t>
            </a:r>
            <a:r>
              <a:rPr lang="en-US" sz="3600" i="1" dirty="0"/>
              <a:t>is</a:t>
            </a:r>
            <a:r>
              <a:rPr lang="en-US" sz="3600" dirty="0"/>
              <a:t> faithful that promised;) </a:t>
            </a:r>
          </a:p>
          <a:p>
            <a:r>
              <a:rPr lang="en-US" sz="3600" b="1" dirty="0" err="1"/>
              <a:t>Heb</a:t>
            </a:r>
            <a:r>
              <a:rPr lang="en-US" sz="3600" b="1" dirty="0"/>
              <a:t> 10:36</a:t>
            </a:r>
            <a:r>
              <a:rPr lang="en-US" sz="3600" dirty="0"/>
              <a:t>  For ye have need of patience, that, after ye have done the will of God, ye might receive the promise. </a:t>
            </a:r>
          </a:p>
        </p:txBody>
      </p:sp>
    </p:spTree>
    <p:extLst>
      <p:ext uri="{BB962C8B-B14F-4D97-AF65-F5344CB8AC3E}">
        <p14:creationId xmlns:p14="http://schemas.microsoft.com/office/powerpoint/2010/main" val="2099591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The Bible also frequently mentions a promise along with patience and </a:t>
            </a:r>
            <a:r>
              <a:rPr lang="en-US" sz="4000" dirty="0" err="1"/>
              <a:t>perseverence</a:t>
            </a:r>
            <a:r>
              <a:rPr lang="en-US" sz="4000" dirty="0"/>
              <a:t> (</a:t>
            </a:r>
            <a:r>
              <a:rPr lang="en-US" sz="4000" dirty="0" smtClean="0"/>
              <a:t>Psalms </a:t>
            </a:r>
            <a:r>
              <a:rPr lang="en-US" sz="4000" dirty="0"/>
              <a:t>37:7-9, 37:34, </a:t>
            </a:r>
            <a:r>
              <a:rPr lang="en-US" sz="4000" dirty="0" smtClean="0"/>
              <a:t>40:1-3, </a:t>
            </a:r>
            <a:r>
              <a:rPr lang="en-US" sz="4000" dirty="0"/>
              <a:t>Hebrews 6:12, 10:36, James 5:7-8). What are these promises?</a:t>
            </a:r>
          </a:p>
        </p:txBody>
      </p:sp>
    </p:spTree>
    <p:extLst>
      <p:ext uri="{BB962C8B-B14F-4D97-AF65-F5344CB8AC3E}">
        <p14:creationId xmlns:p14="http://schemas.microsoft.com/office/powerpoint/2010/main" val="17552942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Psalms </a:t>
            </a:r>
            <a:r>
              <a:rPr lang="en-US" dirty="0"/>
              <a:t>37:7-9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20241"/>
            <a:ext cx="12192000" cy="4937760"/>
          </a:xfrm>
        </p:spPr>
        <p:txBody>
          <a:bodyPr>
            <a:normAutofit/>
          </a:bodyPr>
          <a:lstStyle/>
          <a:p>
            <a:r>
              <a:rPr lang="en-US" sz="3200" b="1" dirty="0" err="1"/>
              <a:t>Psa</a:t>
            </a:r>
            <a:r>
              <a:rPr lang="en-US" sz="3200" b="1" dirty="0"/>
              <a:t> 37:7</a:t>
            </a:r>
            <a:r>
              <a:rPr lang="en-US" sz="3200" dirty="0"/>
              <a:t>  Rest in the LORD, and wait patiently for him: fret not thyself because of him who </a:t>
            </a:r>
            <a:r>
              <a:rPr lang="en-US" sz="3200" dirty="0" err="1"/>
              <a:t>prospereth</a:t>
            </a:r>
            <a:r>
              <a:rPr lang="en-US" sz="3200" dirty="0"/>
              <a:t> in his way, because of the man who </a:t>
            </a:r>
            <a:r>
              <a:rPr lang="en-US" sz="3200" dirty="0" err="1"/>
              <a:t>bringeth</a:t>
            </a:r>
            <a:r>
              <a:rPr lang="en-US" sz="3200" dirty="0"/>
              <a:t> wicked devices to pass. </a:t>
            </a:r>
          </a:p>
          <a:p>
            <a:r>
              <a:rPr lang="en-US" sz="3200" dirty="0" err="1"/>
              <a:t>Psa</a:t>
            </a:r>
            <a:r>
              <a:rPr lang="en-US" sz="3200" dirty="0"/>
              <a:t> 37:8  Cease from anger, and forsake wrath: fret not thyself in any wise to do evil. </a:t>
            </a:r>
          </a:p>
          <a:p>
            <a:r>
              <a:rPr lang="en-US" sz="3200" dirty="0" err="1"/>
              <a:t>Psa</a:t>
            </a:r>
            <a:r>
              <a:rPr lang="en-US" sz="3200" dirty="0"/>
              <a:t> 37:9  For evildoers shall be cut off: but those that wait upon the LORD, they shall inherit the earth. </a:t>
            </a:r>
          </a:p>
        </p:txBody>
      </p:sp>
    </p:spTree>
    <p:extLst>
      <p:ext uri="{BB962C8B-B14F-4D97-AF65-F5344CB8AC3E}">
        <p14:creationId xmlns:p14="http://schemas.microsoft.com/office/powerpoint/2010/main" val="9159134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Psalms </a:t>
            </a:r>
            <a:r>
              <a:rPr lang="en-US" dirty="0"/>
              <a:t>37:34, 40:1-3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11927"/>
            <a:ext cx="12192000" cy="4946073"/>
          </a:xfrm>
        </p:spPr>
        <p:txBody>
          <a:bodyPr/>
          <a:lstStyle/>
          <a:p>
            <a:r>
              <a:rPr lang="en-US" sz="2400" dirty="0" err="1"/>
              <a:t>Psa</a:t>
            </a:r>
            <a:r>
              <a:rPr lang="en-US" sz="2400" dirty="0"/>
              <a:t> 37:34  Wait on the LORD, and keep his way, and he shall exalt thee to inherit the land: when the wicked are cut off, thou shalt see </a:t>
            </a:r>
            <a:r>
              <a:rPr lang="en-US" sz="2400" i="1" dirty="0"/>
              <a:t>it.</a:t>
            </a:r>
          </a:p>
          <a:p>
            <a:r>
              <a:rPr lang="en-US" sz="2400" b="1" dirty="0" err="1"/>
              <a:t>Psa</a:t>
            </a:r>
            <a:r>
              <a:rPr lang="en-US" sz="2400" b="1" dirty="0"/>
              <a:t> 40:1</a:t>
            </a:r>
            <a:r>
              <a:rPr lang="en-US" sz="2400" dirty="0"/>
              <a:t>  </a:t>
            </a:r>
            <a:r>
              <a:rPr lang="en-US" sz="2400" b="1" dirty="0"/>
              <a:t>To the chief Musician, A Psalm of David.</a:t>
            </a:r>
            <a:r>
              <a:rPr lang="en-US" sz="2400" dirty="0"/>
              <a:t> I waited patiently for the LORD; and he inclined unto me, and heard my cry. </a:t>
            </a:r>
          </a:p>
          <a:p>
            <a:r>
              <a:rPr lang="en-US" sz="2400" dirty="0" err="1"/>
              <a:t>Psa</a:t>
            </a:r>
            <a:r>
              <a:rPr lang="en-US" sz="2400" dirty="0"/>
              <a:t> 40:2  He brought me up also out of an horrible pit, out of the miry clay, and set my feet upon a rock, </a:t>
            </a:r>
            <a:r>
              <a:rPr lang="en-US" sz="2400" i="1" dirty="0"/>
              <a:t>and</a:t>
            </a:r>
            <a:r>
              <a:rPr lang="en-US" sz="2400" dirty="0"/>
              <a:t> established my goings. </a:t>
            </a:r>
          </a:p>
          <a:p>
            <a:r>
              <a:rPr lang="en-US" sz="2400" dirty="0" err="1"/>
              <a:t>Psa</a:t>
            </a:r>
            <a:r>
              <a:rPr lang="en-US" sz="2400" dirty="0"/>
              <a:t> 40:3  And he hath put a new song in my mouth, </a:t>
            </a:r>
            <a:r>
              <a:rPr lang="en-US" sz="2400" i="1" dirty="0"/>
              <a:t>even</a:t>
            </a:r>
            <a:r>
              <a:rPr lang="en-US" sz="2400" dirty="0"/>
              <a:t> praise unto our God: many shall see </a:t>
            </a:r>
            <a:r>
              <a:rPr lang="en-US" sz="2400" i="1" dirty="0"/>
              <a:t>it,</a:t>
            </a:r>
            <a:r>
              <a:rPr lang="en-US" sz="2400" dirty="0"/>
              <a:t> and fear, and shall trust in the LORD.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3325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Hebrews 6:12, 10:36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28553"/>
            <a:ext cx="12192000" cy="4929447"/>
          </a:xfrm>
        </p:spPr>
        <p:txBody>
          <a:bodyPr>
            <a:normAutofit/>
          </a:bodyPr>
          <a:lstStyle/>
          <a:p>
            <a:r>
              <a:rPr lang="en-US" sz="4000" b="1" dirty="0" err="1"/>
              <a:t>Heb</a:t>
            </a:r>
            <a:r>
              <a:rPr lang="en-US" sz="4000" b="1" dirty="0"/>
              <a:t> 6:12</a:t>
            </a:r>
            <a:r>
              <a:rPr lang="en-US" sz="4000" dirty="0"/>
              <a:t>  That ye be not slothful, but followers of them who through faith and patience inherit the promises.</a:t>
            </a:r>
          </a:p>
          <a:p>
            <a:r>
              <a:rPr lang="en-US" sz="4000" b="1" dirty="0" err="1"/>
              <a:t>Heb</a:t>
            </a:r>
            <a:r>
              <a:rPr lang="en-US" sz="4000" b="1" dirty="0"/>
              <a:t> 10:36</a:t>
            </a:r>
            <a:r>
              <a:rPr lang="en-US" sz="4000" dirty="0"/>
              <a:t>  For ye have need of patience, that, after ye have done the will of God, ye might receive the promise. </a:t>
            </a:r>
          </a:p>
        </p:txBody>
      </p:sp>
    </p:spTree>
    <p:extLst>
      <p:ext uri="{BB962C8B-B14F-4D97-AF65-F5344CB8AC3E}">
        <p14:creationId xmlns:p14="http://schemas.microsoft.com/office/powerpoint/2010/main" val="8949890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James 5:7-8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28553"/>
            <a:ext cx="12192000" cy="4929447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“Patience </a:t>
            </a:r>
            <a:r>
              <a:rPr lang="en-US" sz="3600" b="1" dirty="0"/>
              <a:t>in </a:t>
            </a:r>
            <a:r>
              <a:rPr lang="en-US" sz="3600" b="1" dirty="0" smtClean="0"/>
              <a:t>Suffering”</a:t>
            </a:r>
            <a:endParaRPr lang="en-US" sz="3600" b="1" dirty="0"/>
          </a:p>
          <a:p>
            <a:r>
              <a:rPr lang="en-US" sz="3600" b="1" dirty="0" smtClean="0"/>
              <a:t>James </a:t>
            </a:r>
            <a:r>
              <a:rPr lang="en-US" sz="3600" b="1" dirty="0"/>
              <a:t>5:7</a:t>
            </a:r>
            <a:r>
              <a:rPr lang="en-US" sz="3600" dirty="0"/>
              <a:t>  Be patient therefore, brethren, unto the coming of the Lord. Behold, the husbandman </a:t>
            </a:r>
            <a:r>
              <a:rPr lang="en-US" sz="3600" dirty="0" err="1"/>
              <a:t>waiteth</a:t>
            </a:r>
            <a:r>
              <a:rPr lang="en-US" sz="3600" dirty="0"/>
              <a:t> for the precious fruit of the earth, and hath long patience for it, until he receive the early and latter rain. </a:t>
            </a:r>
          </a:p>
          <a:p>
            <a:r>
              <a:rPr lang="en-US" sz="3600" dirty="0" smtClean="0"/>
              <a:t>James </a:t>
            </a:r>
            <a:r>
              <a:rPr lang="en-US" sz="3600" dirty="0"/>
              <a:t>5:8  Be ye also patient; stablish your hearts: for the coming of the Lord </a:t>
            </a:r>
            <a:r>
              <a:rPr lang="en-US" sz="3600" dirty="0" err="1"/>
              <a:t>draweth</a:t>
            </a:r>
            <a:r>
              <a:rPr lang="en-US" sz="3600" dirty="0"/>
              <a:t> nigh. </a:t>
            </a:r>
          </a:p>
        </p:txBody>
      </p:sp>
    </p:spTree>
    <p:extLst>
      <p:ext uri="{BB962C8B-B14F-4D97-AF65-F5344CB8AC3E}">
        <p14:creationId xmlns:p14="http://schemas.microsoft.com/office/powerpoint/2010/main" val="6438611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065" y="1928553"/>
            <a:ext cx="11945390" cy="4871258"/>
          </a:xfrm>
        </p:spPr>
        <p:txBody>
          <a:bodyPr>
            <a:noAutofit/>
          </a:bodyPr>
          <a:lstStyle/>
          <a:p>
            <a:r>
              <a:rPr lang="en-US" sz="3600" dirty="0" smtClean="0"/>
              <a:t>Memory verse </a:t>
            </a:r>
            <a:r>
              <a:rPr lang="en-US" sz="3600" dirty="0"/>
              <a:t>is </a:t>
            </a:r>
            <a:r>
              <a:rPr lang="en-US" sz="3600" b="1" i="1" u="sng" dirty="0"/>
              <a:t>Psalm 37:34 </a:t>
            </a:r>
            <a:endParaRPr lang="en-US" sz="3600" b="1" i="1" u="sng" dirty="0" smtClean="0"/>
          </a:p>
          <a:p>
            <a:r>
              <a:rPr lang="en-US" sz="3600" dirty="0"/>
              <a:t>Don’t be impatient for the Lord to act! Keep traveling steadily along his pathway and in due season he will honor you with every </a:t>
            </a:r>
            <a:r>
              <a:rPr lang="en-US" sz="3600" dirty="0" smtClean="0"/>
              <a:t>blessing,</a:t>
            </a:r>
            <a:r>
              <a:rPr lang="en-US" sz="3600" baseline="30000" dirty="0"/>
              <a:t> </a:t>
            </a:r>
            <a:r>
              <a:rPr lang="en-US" sz="3600" dirty="0" smtClean="0"/>
              <a:t>and </a:t>
            </a:r>
            <a:r>
              <a:rPr lang="en-US" sz="3600" dirty="0"/>
              <a:t>you will see the wicked destroyed</a:t>
            </a:r>
            <a:r>
              <a:rPr lang="en-US" sz="3600" dirty="0" smtClean="0"/>
              <a:t>. “Living Bible (TLB)”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What is the important action message for you in this verse (if there is one)?</a:t>
            </a:r>
          </a:p>
        </p:txBody>
      </p:sp>
    </p:spTree>
    <p:extLst>
      <p:ext uri="{BB962C8B-B14F-4D97-AF65-F5344CB8AC3E}">
        <p14:creationId xmlns:p14="http://schemas.microsoft.com/office/powerpoint/2010/main" val="5286256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b="1" dirty="0" smtClean="0"/>
              <a:t>What To Do:</a:t>
            </a:r>
          </a:p>
          <a:p>
            <a:pPr marL="0" indent="0">
              <a:buNone/>
            </a:pP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	1</a:t>
            </a:r>
            <a:r>
              <a:rPr lang="en-US" sz="3600" dirty="0"/>
              <a:t>. Pray for greater patience in specific </a:t>
            </a:r>
            <a:r>
              <a:rPr lang="en-US" sz="3600" dirty="0" smtClean="0"/>
              <a:t>	situations </a:t>
            </a:r>
            <a:r>
              <a:rPr lang="en-US" sz="3600" dirty="0"/>
              <a:t>where you typically lose patience.</a:t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	2</a:t>
            </a:r>
            <a:r>
              <a:rPr lang="en-US" sz="3600" dirty="0"/>
              <a:t>. Memorize a Bible verse on patience.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727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animal do you associate with patience? Why?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011" y="1895302"/>
            <a:ext cx="10982987" cy="4854633"/>
          </a:xfrm>
        </p:spPr>
        <p:txBody>
          <a:bodyPr>
            <a:noAutofit/>
          </a:bodyPr>
          <a:lstStyle/>
          <a:p>
            <a:r>
              <a:rPr lang="en-US" dirty="0" smtClean="0"/>
              <a:t>Elephant</a:t>
            </a:r>
          </a:p>
          <a:p>
            <a:r>
              <a:rPr lang="en-US" dirty="0" smtClean="0"/>
              <a:t>Turtle</a:t>
            </a:r>
          </a:p>
          <a:p>
            <a:r>
              <a:rPr lang="en-US" dirty="0" smtClean="0"/>
              <a:t>Dog</a:t>
            </a:r>
          </a:p>
          <a:p>
            <a:r>
              <a:rPr lang="en-US" dirty="0" smtClean="0"/>
              <a:t>Cat</a:t>
            </a:r>
          </a:p>
          <a:p>
            <a:r>
              <a:rPr lang="en-US" dirty="0" smtClean="0"/>
              <a:t>Bird</a:t>
            </a:r>
          </a:p>
          <a:p>
            <a:r>
              <a:rPr lang="en-US" dirty="0" smtClean="0"/>
              <a:t>Ants/Bees</a:t>
            </a:r>
          </a:p>
          <a:p>
            <a:r>
              <a:rPr lang="en-US" dirty="0" smtClean="0"/>
              <a:t>Fish </a:t>
            </a:r>
          </a:p>
          <a:p>
            <a:r>
              <a:rPr lang="en-US" dirty="0" smtClean="0"/>
              <a:t>Alligator</a:t>
            </a:r>
          </a:p>
          <a:p>
            <a:r>
              <a:rPr lang="en-US" dirty="0" smtClean="0"/>
              <a:t>Sheep/Lamb</a:t>
            </a:r>
          </a:p>
          <a:p>
            <a:r>
              <a:rPr lang="en-US" dirty="0" smtClean="0"/>
              <a:t>Deer</a:t>
            </a:r>
          </a:p>
          <a:p>
            <a:r>
              <a:rPr lang="en-US" dirty="0" smtClean="0"/>
              <a:t>Tiger</a:t>
            </a:r>
          </a:p>
          <a:p>
            <a:r>
              <a:rPr lang="en-US" dirty="0" smtClean="0"/>
              <a:t>Spiders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104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Do you think that patience comes naturally, i.e., you have it as a child, or is it something that is learned as you get older and more mature?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68" y="5165983"/>
            <a:ext cx="1625230" cy="155607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7825" y="4665207"/>
            <a:ext cx="2437105" cy="2056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369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We all lose our patience from time to time. What are some situations in which you get frustrated and lose your patience? Do these situations more often involve things or people?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5025" y="4763524"/>
            <a:ext cx="1969773" cy="1899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816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Does today's society and way of living encourage one to be patient?</a:t>
            </a:r>
          </a:p>
        </p:txBody>
      </p:sp>
    </p:spTree>
    <p:extLst>
      <p:ext uri="{BB962C8B-B14F-4D97-AF65-F5344CB8AC3E}">
        <p14:creationId xmlns:p14="http://schemas.microsoft.com/office/powerpoint/2010/main" val="888318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20735"/>
            <a:ext cx="12192000" cy="5062450"/>
          </a:xfrm>
        </p:spPr>
        <p:txBody>
          <a:bodyPr>
            <a:noAutofit/>
          </a:bodyPr>
          <a:lstStyle/>
          <a:p>
            <a:r>
              <a:rPr lang="en-US" sz="2800" dirty="0"/>
              <a:t>In the dictionary, "patience" has several meanings: 1) bearing pains or trials calmly and without complaining, 2) not being hasty or impetuous, 3) being steadfast despite opposition or adversity, and 4) showing forbearance under </a:t>
            </a:r>
            <a:r>
              <a:rPr lang="en-US" sz="2800" dirty="0" err="1"/>
              <a:t>provacation</a:t>
            </a:r>
            <a:r>
              <a:rPr lang="en-US" sz="2800" dirty="0"/>
              <a:t> or strain. We often think of patience (or being patient) as something benign (meaning #2), but the dictionary definitions and Bible imply that pain, trials, adversity, and strain may also be involved (James 1:2-4, 1 Peter 2:20, Romans 5:3-4, 12:12). Does this give you a new slant on the concept?</a:t>
            </a:r>
          </a:p>
        </p:txBody>
      </p:sp>
    </p:spTree>
    <p:extLst>
      <p:ext uri="{BB962C8B-B14F-4D97-AF65-F5344CB8AC3E}">
        <p14:creationId xmlns:p14="http://schemas.microsoft.com/office/powerpoint/2010/main" val="3728014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James </a:t>
            </a:r>
            <a:r>
              <a:rPr lang="en-US" dirty="0" smtClean="0"/>
              <a:t>1:2-4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635713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“Testing </a:t>
            </a:r>
            <a:r>
              <a:rPr lang="en-US" sz="2800" b="1" dirty="0"/>
              <a:t>of Your </a:t>
            </a:r>
            <a:r>
              <a:rPr lang="en-US" sz="2800" b="1" dirty="0" smtClean="0"/>
              <a:t>Faith/Patience”</a:t>
            </a:r>
            <a:endParaRPr lang="en-US" sz="2800" b="1" dirty="0"/>
          </a:p>
          <a:p>
            <a:r>
              <a:rPr lang="en-US" sz="2800" dirty="0" smtClean="0"/>
              <a:t>James </a:t>
            </a:r>
            <a:r>
              <a:rPr lang="en-US" sz="2800" dirty="0"/>
              <a:t>1:2  My brethren, count it all joy when ye fall into divers temptations; </a:t>
            </a:r>
          </a:p>
          <a:p>
            <a:r>
              <a:rPr lang="en-US" sz="2800" dirty="0" smtClean="0"/>
              <a:t>James </a:t>
            </a:r>
            <a:r>
              <a:rPr lang="en-US" sz="2800" dirty="0"/>
              <a:t>1:3  Knowing </a:t>
            </a:r>
            <a:r>
              <a:rPr lang="en-US" sz="2800" i="1" dirty="0"/>
              <a:t>this,</a:t>
            </a:r>
            <a:r>
              <a:rPr lang="en-US" sz="2800" dirty="0"/>
              <a:t> that the trying of your faith </a:t>
            </a:r>
            <a:r>
              <a:rPr lang="en-US" sz="2800" dirty="0" err="1"/>
              <a:t>worketh</a:t>
            </a:r>
            <a:r>
              <a:rPr lang="en-US" sz="2800" dirty="0"/>
              <a:t> patience. </a:t>
            </a:r>
          </a:p>
          <a:p>
            <a:r>
              <a:rPr lang="en-US" sz="2800" dirty="0" smtClean="0"/>
              <a:t>James </a:t>
            </a:r>
            <a:r>
              <a:rPr lang="en-US" sz="2800" dirty="0"/>
              <a:t>1:4  But let patience have </a:t>
            </a:r>
            <a:r>
              <a:rPr lang="en-US" sz="2800" i="1" dirty="0"/>
              <a:t>her</a:t>
            </a:r>
            <a:r>
              <a:rPr lang="en-US" sz="2800" dirty="0"/>
              <a:t> perfect work, that ye may be perfect and entire, wanting nothing.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952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 Peter 2:20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For what glory </a:t>
            </a:r>
            <a:r>
              <a:rPr lang="en-US" sz="4000" i="1" dirty="0"/>
              <a:t>is it,</a:t>
            </a:r>
            <a:r>
              <a:rPr lang="en-US" sz="4000" dirty="0"/>
              <a:t> if, when ye be buffeted for your faults, ye shall take it patiently? but if, when ye do well, and suffer </a:t>
            </a:r>
            <a:r>
              <a:rPr lang="en-US" sz="4000" i="1" dirty="0"/>
              <a:t>for it,</a:t>
            </a:r>
            <a:r>
              <a:rPr lang="en-US" sz="4000" dirty="0"/>
              <a:t> ye take it patiently, this </a:t>
            </a:r>
            <a:r>
              <a:rPr lang="en-US" sz="4000" i="1" dirty="0"/>
              <a:t>is</a:t>
            </a:r>
            <a:r>
              <a:rPr lang="en-US" sz="4000" dirty="0"/>
              <a:t> acceptable with God. </a:t>
            </a:r>
          </a:p>
        </p:txBody>
      </p:sp>
    </p:spTree>
    <p:extLst>
      <p:ext uri="{BB962C8B-B14F-4D97-AF65-F5344CB8AC3E}">
        <p14:creationId xmlns:p14="http://schemas.microsoft.com/office/powerpoint/2010/main" val="1557142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Romans </a:t>
            </a:r>
            <a:r>
              <a:rPr lang="en-US" dirty="0" smtClean="0"/>
              <a:t>5:3-5,</a:t>
            </a:r>
            <a:r>
              <a:rPr lang="en-US" dirty="0"/>
              <a:t> 12:12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36865"/>
            <a:ext cx="12192000" cy="4921135"/>
          </a:xfrm>
        </p:spPr>
        <p:txBody>
          <a:bodyPr>
            <a:noAutofit/>
          </a:bodyPr>
          <a:lstStyle/>
          <a:p>
            <a:r>
              <a:rPr lang="en-US" sz="3200" dirty="0" smtClean="0"/>
              <a:t>Rom 5:3 And </a:t>
            </a:r>
            <a:r>
              <a:rPr lang="en-US" sz="3200" dirty="0"/>
              <a:t>not only </a:t>
            </a:r>
            <a:r>
              <a:rPr lang="en-US" sz="3200" i="1" dirty="0"/>
              <a:t>so,</a:t>
            </a:r>
            <a:r>
              <a:rPr lang="en-US" sz="3200" dirty="0"/>
              <a:t> but we glory in tribulations also: knowing that tribulation </a:t>
            </a:r>
            <a:r>
              <a:rPr lang="en-US" sz="3200" dirty="0" err="1"/>
              <a:t>worketh</a:t>
            </a:r>
            <a:r>
              <a:rPr lang="en-US" sz="3200" dirty="0"/>
              <a:t> patience; </a:t>
            </a:r>
          </a:p>
          <a:p>
            <a:r>
              <a:rPr lang="en-US" sz="3200" dirty="0"/>
              <a:t>Rom 5:4  And patience, experience; and experience, hope: </a:t>
            </a:r>
          </a:p>
          <a:p>
            <a:r>
              <a:rPr lang="en-US" sz="3200" dirty="0"/>
              <a:t>Rom 5:5  And hope </a:t>
            </a:r>
            <a:r>
              <a:rPr lang="en-US" sz="3200" dirty="0" err="1"/>
              <a:t>maketh</a:t>
            </a:r>
            <a:r>
              <a:rPr lang="en-US" sz="3200" dirty="0"/>
              <a:t> not ashamed; because the love of God is shed abroad in our hearts by the Holy Ghost which is given unto us. </a:t>
            </a:r>
          </a:p>
          <a:p>
            <a:r>
              <a:rPr lang="en-US" sz="3200" dirty="0" smtClean="0"/>
              <a:t>Rom 12:12 Rejoicing </a:t>
            </a:r>
            <a:r>
              <a:rPr lang="en-US" sz="3200" dirty="0"/>
              <a:t>in hope; patient in tribulation; continuing instant in prayer</a:t>
            </a:r>
            <a:r>
              <a:rPr lang="en-US" sz="3200" dirty="0" smtClean="0"/>
              <a:t>;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038104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122</TotalTime>
  <Words>409</Words>
  <Application>Microsoft Office PowerPoint</Application>
  <PresentationFormat>Widescreen</PresentationFormat>
  <Paragraphs>60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Century Gothic</vt:lpstr>
      <vt:lpstr>Wingdings 2</vt:lpstr>
      <vt:lpstr>Quotable</vt:lpstr>
      <vt:lpstr>Bible Study on Character - Patience </vt:lpstr>
      <vt:lpstr>What animal do you associate with patience? Why?</vt:lpstr>
      <vt:lpstr>PowerPoint Presentation</vt:lpstr>
      <vt:lpstr>PowerPoint Presentation</vt:lpstr>
      <vt:lpstr>PowerPoint Presentation</vt:lpstr>
      <vt:lpstr>PowerPoint Presentation</vt:lpstr>
      <vt:lpstr>James 1:2-4</vt:lpstr>
      <vt:lpstr>1 Peter 2:20</vt:lpstr>
      <vt:lpstr>Romans 5:3-5, 12:12</vt:lpstr>
      <vt:lpstr>PowerPoint Presentation</vt:lpstr>
      <vt:lpstr>Matthew 24:13 &amp; Galatians 6:9</vt:lpstr>
      <vt:lpstr>Hebrews10:23 &amp; 10:36</vt:lpstr>
      <vt:lpstr>PowerPoint Presentation</vt:lpstr>
      <vt:lpstr>Psalms 37:7-9</vt:lpstr>
      <vt:lpstr>Psalms 37:34, 40:1-3</vt:lpstr>
      <vt:lpstr>Hebrews 6:12, 10:36</vt:lpstr>
      <vt:lpstr>James 5:7-8</vt:lpstr>
      <vt:lpstr>PowerPoint Presentation</vt:lpstr>
      <vt:lpstr>PowerPoint Presentation</vt:lpstr>
    </vt:vector>
  </TitlesOfParts>
  <Company>Christina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Bible Study on Character - Patience</dc:title>
  <dc:creator>Eldon Lingg</dc:creator>
  <cp:lastModifiedBy>Eldon Lingg</cp:lastModifiedBy>
  <cp:revision>8</cp:revision>
  <dcterms:created xsi:type="dcterms:W3CDTF">2017-08-15T23:10:05Z</dcterms:created>
  <dcterms:modified xsi:type="dcterms:W3CDTF">2017-10-03T01:39:38Z</dcterms:modified>
</cp:coreProperties>
</file>